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</p:sldMasterIdLst>
  <p:notesMasterIdLst>
    <p:notesMasterId r:id="rId49"/>
  </p:notesMasterIdLst>
  <p:sldIdLst>
    <p:sldId id="256" r:id="rId3"/>
    <p:sldId id="257" r:id="rId4"/>
    <p:sldId id="330" r:id="rId5"/>
    <p:sldId id="331" r:id="rId6"/>
    <p:sldId id="332" r:id="rId7"/>
    <p:sldId id="355" r:id="rId8"/>
    <p:sldId id="334" r:id="rId9"/>
    <p:sldId id="360" r:id="rId10"/>
    <p:sldId id="335" r:id="rId11"/>
    <p:sldId id="336" r:id="rId12"/>
    <p:sldId id="341" r:id="rId13"/>
    <p:sldId id="357" r:id="rId14"/>
    <p:sldId id="359" r:id="rId15"/>
    <p:sldId id="258" r:id="rId16"/>
    <p:sldId id="259" r:id="rId17"/>
    <p:sldId id="260" r:id="rId18"/>
    <p:sldId id="261" r:id="rId19"/>
    <p:sldId id="343" r:id="rId20"/>
    <p:sldId id="346" r:id="rId21"/>
    <p:sldId id="356" r:id="rId22"/>
    <p:sldId id="262" r:id="rId23"/>
    <p:sldId id="263" r:id="rId24"/>
    <p:sldId id="264" r:id="rId25"/>
    <p:sldId id="266" r:id="rId26"/>
    <p:sldId id="267" r:id="rId27"/>
    <p:sldId id="318" r:id="rId28"/>
    <p:sldId id="268" r:id="rId29"/>
    <p:sldId id="278" r:id="rId30"/>
    <p:sldId id="274" r:id="rId31"/>
    <p:sldId id="299" r:id="rId32"/>
    <p:sldId id="275" r:id="rId33"/>
    <p:sldId id="300" r:id="rId34"/>
    <p:sldId id="276" r:id="rId35"/>
    <p:sldId id="269" r:id="rId36"/>
    <p:sldId id="320" r:id="rId37"/>
    <p:sldId id="321" r:id="rId38"/>
    <p:sldId id="322" r:id="rId39"/>
    <p:sldId id="323" r:id="rId40"/>
    <p:sldId id="271" r:id="rId41"/>
    <p:sldId id="272" r:id="rId42"/>
    <p:sldId id="273" r:id="rId43"/>
    <p:sldId id="277" r:id="rId44"/>
    <p:sldId id="279" r:id="rId45"/>
    <p:sldId id="301" r:id="rId46"/>
    <p:sldId id="302" r:id="rId47"/>
    <p:sldId id="361" r:id="rId4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67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14.xml"/><Relationship Id="rId1" Type="http://schemas.openxmlformats.org/officeDocument/2006/relationships/slide" Target="slides/slide11.xml"/><Relationship Id="rId4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8C31DC6-5F25-4E7F-9810-E0B520390D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935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D32234-B142-4B02-AE1C-0DBE22451B3C}" type="slidenum">
              <a:rPr lang="pt-BR" sz="1200" smtClean="0"/>
              <a:pPr eaLnBrk="1" hangingPunct="1"/>
              <a:t>1</a:t>
            </a:fld>
            <a:endParaRPr lang="pt-BR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044323-6005-45EC-AE0F-D3B82D5C06BF}" type="slidenum">
              <a:rPr lang="pt-BR" sz="1200" smtClean="0"/>
              <a:pPr eaLnBrk="1" hangingPunct="1"/>
              <a:t>15</a:t>
            </a:fld>
            <a:endParaRPr lang="pt-BR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29C8B9-930B-4F88-A277-423AB29A3277}" type="slidenum">
              <a:rPr lang="pt-BR" sz="1200" smtClean="0"/>
              <a:pPr eaLnBrk="1" hangingPunct="1"/>
              <a:t>16</a:t>
            </a:fld>
            <a:endParaRPr lang="pt-BR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872A02-024E-436F-B676-EEC329B12372}" type="slidenum">
              <a:rPr lang="pt-BR" sz="1200" smtClean="0"/>
              <a:pPr eaLnBrk="1" hangingPunct="1"/>
              <a:t>17</a:t>
            </a:fld>
            <a:endParaRPr lang="pt-BR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E91A77-3848-46CD-B55B-C97C6FA95000}" type="slidenum">
              <a:rPr lang="pt-BR" sz="1200" smtClean="0"/>
              <a:pPr eaLnBrk="1" hangingPunct="1"/>
              <a:t>21</a:t>
            </a:fld>
            <a:endParaRPr lang="pt-BR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4C007-1972-42D5-BD09-C9DA3750D415}" type="slidenum">
              <a:rPr lang="pt-BR" sz="1200" smtClean="0"/>
              <a:pPr eaLnBrk="1" hangingPunct="1"/>
              <a:t>22</a:t>
            </a:fld>
            <a:endParaRPr lang="pt-BR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AEC438-D468-4DAD-96BE-1AD4BAE92A8E}" type="slidenum">
              <a:rPr lang="pt-BR" sz="1200" smtClean="0"/>
              <a:pPr eaLnBrk="1" hangingPunct="1"/>
              <a:t>23</a:t>
            </a:fld>
            <a:endParaRPr lang="pt-BR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4F10D6-4192-4AE5-8697-B1DA55D079D2}" type="slidenum">
              <a:rPr lang="pt-BR" sz="1200" smtClean="0"/>
              <a:pPr eaLnBrk="1" hangingPunct="1"/>
              <a:t>24</a:t>
            </a:fld>
            <a:endParaRPr lang="pt-BR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E32DF6-8A05-40B7-B378-399C85E4EC86}" type="slidenum">
              <a:rPr lang="pt-BR" sz="1200" smtClean="0"/>
              <a:pPr eaLnBrk="1" hangingPunct="1"/>
              <a:t>25</a:t>
            </a:fld>
            <a:endParaRPr lang="pt-BR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841DA5-AC55-49FA-8F68-94D94B60A432}" type="slidenum">
              <a:rPr lang="pt-BR" sz="1200" smtClean="0"/>
              <a:pPr eaLnBrk="1" hangingPunct="1"/>
              <a:t>27</a:t>
            </a:fld>
            <a:endParaRPr lang="pt-BR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A43798-C965-41B3-A3BA-85F35C7AF467}" type="slidenum">
              <a:rPr lang="pt-BR" sz="1200" smtClean="0"/>
              <a:pPr eaLnBrk="1" hangingPunct="1"/>
              <a:t>28</a:t>
            </a:fld>
            <a:endParaRPr lang="pt-BR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5A6DD0-AA32-4702-AC89-32C94F1E2763}" type="slidenum">
              <a:rPr lang="pt-BR" sz="1200" smtClean="0"/>
              <a:pPr eaLnBrk="1" hangingPunct="1"/>
              <a:t>2</a:t>
            </a:fld>
            <a:endParaRPr lang="pt-BR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034B9-D24F-45AD-ACCD-535BB10A8F5B}" type="slidenum">
              <a:rPr lang="pt-BR" sz="1200" smtClean="0"/>
              <a:pPr eaLnBrk="1" hangingPunct="1"/>
              <a:t>29</a:t>
            </a:fld>
            <a:endParaRPr lang="pt-BR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BCC48F-BC42-42C4-B885-F3002B7F0F1C}" type="slidenum">
              <a:rPr lang="pt-BR" sz="1200" smtClean="0"/>
              <a:pPr eaLnBrk="1" hangingPunct="1"/>
              <a:t>30</a:t>
            </a:fld>
            <a:endParaRPr lang="pt-BR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F0C85F-C9F4-4FC8-A0B6-8F78FB7F7261}" type="slidenum">
              <a:rPr lang="pt-BR" sz="1200" smtClean="0"/>
              <a:pPr eaLnBrk="1" hangingPunct="1"/>
              <a:t>31</a:t>
            </a:fld>
            <a:endParaRPr lang="pt-BR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ACBF61-82BD-46C4-89D5-D714E19B6F96}" type="slidenum">
              <a:rPr lang="pt-BR" sz="1200" smtClean="0"/>
              <a:pPr eaLnBrk="1" hangingPunct="1"/>
              <a:t>32</a:t>
            </a:fld>
            <a:endParaRPr lang="pt-BR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01DA2E-900A-4CF4-8811-0C172BCBA1D8}" type="slidenum">
              <a:rPr lang="pt-BR" sz="1200" smtClean="0"/>
              <a:pPr eaLnBrk="1" hangingPunct="1"/>
              <a:t>33</a:t>
            </a:fld>
            <a:endParaRPr lang="pt-BR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6E944B-63F8-48EA-B1B0-2184D9DE12DA}" type="slidenum">
              <a:rPr lang="pt-BR" sz="1200" smtClean="0"/>
              <a:pPr eaLnBrk="1" hangingPunct="1"/>
              <a:t>34</a:t>
            </a:fld>
            <a:endParaRPr lang="pt-BR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CFF1D7-F7E8-4513-B9EC-C53715AEDB94}" type="slidenum">
              <a:rPr lang="pt-BR" sz="1200" smtClean="0"/>
              <a:pPr eaLnBrk="1" hangingPunct="1"/>
              <a:t>39</a:t>
            </a:fld>
            <a:endParaRPr lang="pt-BR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C2DAB0-6192-4AB9-A4E7-ED2967B6111B}" type="slidenum">
              <a:rPr lang="pt-BR" sz="1200" smtClean="0"/>
              <a:pPr eaLnBrk="1" hangingPunct="1"/>
              <a:t>40</a:t>
            </a:fld>
            <a:endParaRPr lang="pt-BR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7FEDFD-8E5A-42E1-9EB2-F89AFA7BE23D}" type="slidenum">
              <a:rPr lang="pt-BR" sz="1200" smtClean="0"/>
              <a:pPr eaLnBrk="1" hangingPunct="1"/>
              <a:t>41</a:t>
            </a:fld>
            <a:endParaRPr lang="pt-BR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227DBB-4DB8-4356-B385-0D2DAFC56E42}" type="slidenum">
              <a:rPr lang="pt-BR" sz="1200" smtClean="0"/>
              <a:pPr eaLnBrk="1" hangingPunct="1"/>
              <a:t>42</a:t>
            </a:fld>
            <a:endParaRPr lang="pt-BR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423950-527B-4EDB-BA23-7F4F4E606627}" type="slidenum">
              <a:rPr lang="pt-BR" sz="1200" smtClean="0"/>
              <a:pPr eaLnBrk="1" hangingPunct="1"/>
              <a:t>3</a:t>
            </a:fld>
            <a:endParaRPr lang="pt-BR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3A7909-DE9A-488E-BEA6-3352885824DE}" type="slidenum">
              <a:rPr lang="pt-BR" sz="1200" smtClean="0"/>
              <a:pPr eaLnBrk="1" hangingPunct="1"/>
              <a:t>43</a:t>
            </a:fld>
            <a:endParaRPr lang="pt-BR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B1925C-ECBC-4CBC-82C9-9D70C2D0BB2D}" type="slidenum">
              <a:rPr lang="pt-BR" sz="1200" smtClean="0"/>
              <a:pPr eaLnBrk="1" hangingPunct="1"/>
              <a:t>4</a:t>
            </a:fld>
            <a:endParaRPr lang="pt-BR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7A7F0F-A5FD-42E6-818E-ADD8370938D0}" type="slidenum">
              <a:rPr lang="pt-BR" sz="1200" smtClean="0"/>
              <a:pPr eaLnBrk="1" hangingPunct="1"/>
              <a:t>5</a:t>
            </a:fld>
            <a:endParaRPr lang="pt-BR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8D6ADF-C262-415C-99A6-504AA073D900}" type="slidenum">
              <a:rPr lang="pt-BR" sz="1200" smtClean="0"/>
              <a:pPr eaLnBrk="1" hangingPunct="1"/>
              <a:t>7</a:t>
            </a:fld>
            <a:endParaRPr lang="pt-BR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4B6245-4ADC-49D5-9A8E-369968F43621}" type="slidenum">
              <a:rPr lang="pt-BR" sz="1200" smtClean="0"/>
              <a:pPr eaLnBrk="1" hangingPunct="1"/>
              <a:t>9</a:t>
            </a:fld>
            <a:endParaRPr lang="pt-BR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C84267-AED3-4183-B72F-5385D4E3E5F5}" type="slidenum">
              <a:rPr lang="pt-BR" sz="1200" smtClean="0"/>
              <a:pPr eaLnBrk="1" hangingPunct="1"/>
              <a:t>10</a:t>
            </a:fld>
            <a:endParaRPr lang="pt-BR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787484-82DA-46A0-A5E6-2F024E585099}" type="slidenum">
              <a:rPr lang="pt-BR" sz="1200" smtClean="0"/>
              <a:pPr eaLnBrk="1" hangingPunct="1"/>
              <a:t>14</a:t>
            </a:fld>
            <a:endParaRPr lang="pt-BR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37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09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611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68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94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4812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04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884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221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04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063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26419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76007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70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79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420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83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21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95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77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3874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0579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delo2000-Corp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delo20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FILME%20UMEB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Imagem%20142.m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468313" y="2420938"/>
            <a:ext cx="8496300" cy="781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4400" b="1" u="sng">
                <a:solidFill>
                  <a:schemeClr val="accent2"/>
                </a:solidFill>
              </a:rPr>
              <a:t>ENSAIOS DE TRATORES</a:t>
            </a:r>
            <a:endParaRPr lang="pt-BR" sz="1700" b="1">
              <a:solidFill>
                <a:schemeClr val="accent2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3789363"/>
            <a:ext cx="91440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0000"/>
              </a:lnSpc>
            </a:pPr>
            <a:endParaRPr lang="pt-BR" b="1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pt-BR" sz="2400" b="1">
                <a:solidFill>
                  <a:schemeClr val="accent2"/>
                </a:solidFill>
              </a:rPr>
              <a:t>Leonardo de Almeida Monteiro </a:t>
            </a:r>
          </a:p>
          <a:p>
            <a:pPr algn="ctr" eaLnBrk="1" hangingPunct="1">
              <a:lnSpc>
                <a:spcPct val="20000"/>
              </a:lnSpc>
            </a:pPr>
            <a:endParaRPr lang="pt-BR" sz="2400" b="1">
              <a:solidFill>
                <a:schemeClr val="accent2"/>
              </a:solidFill>
            </a:endParaRPr>
          </a:p>
          <a:p>
            <a:pPr algn="ctr" eaLnBrk="1" hangingPunct="1"/>
            <a:r>
              <a:rPr lang="pt-BR" sz="2400" b="1">
                <a:solidFill>
                  <a:schemeClr val="accent2"/>
                </a:solidFill>
              </a:rPr>
              <a:t>FCA - UNESP/Botucatu</a:t>
            </a:r>
          </a:p>
          <a:p>
            <a:pPr algn="ctr" eaLnBrk="1" hangingPunct="1"/>
            <a:r>
              <a:rPr lang="pt-BR" b="1"/>
              <a:t>aiveca@fca.unesp.br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09800" y="990600"/>
            <a:ext cx="67818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50000"/>
              </a:spcBef>
            </a:pPr>
            <a:r>
              <a:rPr lang="pt-BR" sz="2800" b="1" u="sng">
                <a:solidFill>
                  <a:schemeClr val="accent2"/>
                </a:solidFill>
              </a:rPr>
              <a:t>ENSAIOS NA BARRA DE TRAÇÃO</a:t>
            </a: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609600" y="19050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 b="1" u="sng"/>
              <a:t>Pista de Concreto</a:t>
            </a:r>
          </a:p>
        </p:txBody>
      </p:sp>
      <p:pic>
        <p:nvPicPr>
          <p:cNvPr id="13316" name="Picture 13" descr="P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5225"/>
            <a:ext cx="8077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nsaio 22-03-2007 002"/>
          <p:cNvPicPr>
            <a:picLocks noChangeAspect="1" noChangeArrowheads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38225"/>
            <a:ext cx="71628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908175" y="115888"/>
            <a:ext cx="7235825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solidFill>
                  <a:schemeClr val="accent2"/>
                </a:solidFill>
              </a:rPr>
              <a:t>Unidade móvel para ensaio na barra de tração - UMEB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537075" y="6111875"/>
            <a:ext cx="4859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4000" b="1"/>
              <a:t>Pista de concreto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FILME UMEB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95513" y="5084763"/>
            <a:ext cx="4354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4000" b="1">
                <a:solidFill>
                  <a:schemeClr val="bg1"/>
                </a:solidFill>
              </a:rPr>
              <a:t>Solo mobilizado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627313" y="922338"/>
            <a:ext cx="66246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3200" b="1">
                <a:solidFill>
                  <a:schemeClr val="accent2"/>
                </a:solidFill>
              </a:rPr>
              <a:t>Unidade móvel para ensaio na barra de tração - UMEB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040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Imagem 14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14450"/>
            <a:ext cx="73152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00338" y="4292600"/>
            <a:ext cx="4354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4000" b="1">
                <a:solidFill>
                  <a:schemeClr val="bg1"/>
                </a:solidFill>
              </a:rPr>
              <a:t>Solo firme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563938" y="836613"/>
            <a:ext cx="5543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3200" b="1">
                <a:solidFill>
                  <a:schemeClr val="accent2"/>
                </a:solidFill>
              </a:rPr>
              <a:t>Unidade móvel para ensaio na barra de tração - UMEB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245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ChangeArrowheads="1"/>
          </p:cNvSpPr>
          <p:nvPr/>
        </p:nvSpPr>
        <p:spPr bwMode="auto">
          <a:xfrm>
            <a:off x="2051050" y="908050"/>
            <a:ext cx="6842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400" b="1" u="sng">
                <a:solidFill>
                  <a:srgbClr val="0000FF"/>
                </a:solidFill>
              </a:rPr>
              <a:t>Força na barra de tração</a:t>
            </a:r>
          </a:p>
        </p:txBody>
      </p:sp>
      <p:pic>
        <p:nvPicPr>
          <p:cNvPr id="17411" name="Picture 19" descr="31-01-2007 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01800"/>
            <a:ext cx="7345362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20"/>
          <p:cNvSpPr txBox="1">
            <a:spLocks noChangeArrowheads="1"/>
          </p:cNvSpPr>
          <p:nvPr/>
        </p:nvSpPr>
        <p:spPr bwMode="auto">
          <a:xfrm>
            <a:off x="0" y="3716338"/>
            <a:ext cx="1692275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CÉLULA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DE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 CARGA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(10 t)</a:t>
            </a:r>
          </a:p>
        </p:txBody>
      </p:sp>
      <p:sp>
        <p:nvSpPr>
          <p:cNvPr id="17413" name="Line 21"/>
          <p:cNvSpPr>
            <a:spLocks noChangeShapeType="1"/>
          </p:cNvSpPr>
          <p:nvPr/>
        </p:nvSpPr>
        <p:spPr bwMode="auto">
          <a:xfrm>
            <a:off x="1763713" y="4724400"/>
            <a:ext cx="3168650" cy="1444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/>
          <p:cNvSpPr>
            <a:spLocks noChangeArrowheads="1"/>
          </p:cNvSpPr>
          <p:nvPr/>
        </p:nvSpPr>
        <p:spPr bwMode="auto">
          <a:xfrm>
            <a:off x="2051050" y="990600"/>
            <a:ext cx="6986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400" b="1" u="sng">
                <a:solidFill>
                  <a:srgbClr val="0000FF"/>
                </a:solidFill>
              </a:rPr>
              <a:t>Consumo de combustível</a:t>
            </a:r>
          </a:p>
        </p:txBody>
      </p:sp>
      <p:pic>
        <p:nvPicPr>
          <p:cNvPr id="18435" name="Picture 18" descr="ensaio 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19"/>
          <p:cNvSpPr txBox="1">
            <a:spLocks noChangeArrowheads="1"/>
          </p:cNvSpPr>
          <p:nvPr/>
        </p:nvSpPr>
        <p:spPr bwMode="auto">
          <a:xfrm>
            <a:off x="0" y="2997200"/>
            <a:ext cx="2447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ENTRADA DO COMBUSTÍVEL</a:t>
            </a:r>
          </a:p>
        </p:txBody>
      </p:sp>
      <p:sp>
        <p:nvSpPr>
          <p:cNvPr id="18437" name="Line 20"/>
          <p:cNvSpPr>
            <a:spLocks noChangeShapeType="1"/>
          </p:cNvSpPr>
          <p:nvPr/>
        </p:nvSpPr>
        <p:spPr bwMode="auto">
          <a:xfrm flipV="1">
            <a:off x="2438400" y="3276600"/>
            <a:ext cx="6477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38" name="Rectangle 21"/>
          <p:cNvSpPr>
            <a:spLocks noChangeArrowheads="1"/>
          </p:cNvSpPr>
          <p:nvPr/>
        </p:nvSpPr>
        <p:spPr bwMode="auto">
          <a:xfrm>
            <a:off x="-152400" y="4724400"/>
            <a:ext cx="24860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SAÍDA DO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 COMBUSTÍVEL</a:t>
            </a:r>
          </a:p>
        </p:txBody>
      </p:sp>
      <p:sp>
        <p:nvSpPr>
          <p:cNvPr id="18439" name="Line 22"/>
          <p:cNvSpPr>
            <a:spLocks noChangeShapeType="1"/>
          </p:cNvSpPr>
          <p:nvPr/>
        </p:nvSpPr>
        <p:spPr bwMode="auto">
          <a:xfrm>
            <a:off x="2438400" y="5105400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0" name="Text Box 23"/>
          <p:cNvSpPr txBox="1">
            <a:spLocks noChangeArrowheads="1"/>
          </p:cNvSpPr>
          <p:nvPr/>
        </p:nvSpPr>
        <p:spPr bwMode="auto">
          <a:xfrm>
            <a:off x="4562475" y="6324600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FLUXÔMETRO</a:t>
            </a:r>
          </a:p>
        </p:txBody>
      </p:sp>
      <p:sp>
        <p:nvSpPr>
          <p:cNvPr id="18441" name="Line 24"/>
          <p:cNvSpPr>
            <a:spLocks noChangeShapeType="1"/>
          </p:cNvSpPr>
          <p:nvPr/>
        </p:nvSpPr>
        <p:spPr bwMode="auto">
          <a:xfrm flipV="1">
            <a:off x="5951538" y="5456238"/>
            <a:ext cx="144462" cy="7921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2339975" y="908050"/>
            <a:ext cx="6408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400" b="1" u="sng">
                <a:solidFill>
                  <a:srgbClr val="0000FF"/>
                </a:solidFill>
              </a:rPr>
              <a:t>Patinagem do rodado</a:t>
            </a:r>
          </a:p>
        </p:txBody>
      </p:sp>
      <p:pic>
        <p:nvPicPr>
          <p:cNvPr id="19459" name="Picture 11" descr="ensaio 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5256213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3132138" y="6067425"/>
            <a:ext cx="417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SENSORES DE ROTAÇÃO</a:t>
            </a:r>
          </a:p>
        </p:txBody>
      </p:sp>
      <p:sp>
        <p:nvSpPr>
          <p:cNvPr id="19461" name="Line 13"/>
          <p:cNvSpPr>
            <a:spLocks noChangeShapeType="1"/>
          </p:cNvSpPr>
          <p:nvPr/>
        </p:nvSpPr>
        <p:spPr bwMode="auto">
          <a:xfrm flipH="1" flipV="1">
            <a:off x="1403350" y="4724400"/>
            <a:ext cx="3600450" cy="11525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2" name="Line 14"/>
          <p:cNvSpPr>
            <a:spLocks noChangeShapeType="1"/>
          </p:cNvSpPr>
          <p:nvPr/>
        </p:nvSpPr>
        <p:spPr bwMode="auto">
          <a:xfrm flipH="1" flipV="1">
            <a:off x="4211638" y="4724400"/>
            <a:ext cx="792162" cy="11525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9463" name="Picture 15" descr="DSC014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349500"/>
            <a:ext cx="3527425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Line 16"/>
          <p:cNvSpPr>
            <a:spLocks noChangeShapeType="1"/>
          </p:cNvSpPr>
          <p:nvPr/>
        </p:nvSpPr>
        <p:spPr bwMode="auto">
          <a:xfrm flipV="1">
            <a:off x="5005388" y="4148138"/>
            <a:ext cx="1871662" cy="17287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2411413" y="990600"/>
            <a:ext cx="6192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400" b="1" u="sng">
                <a:solidFill>
                  <a:srgbClr val="0000FF"/>
                </a:solidFill>
              </a:rPr>
              <a:t>Patinagem do rodado</a:t>
            </a:r>
          </a:p>
        </p:txBody>
      </p:sp>
      <p:pic>
        <p:nvPicPr>
          <p:cNvPr id="20483" name="Picture 8" descr="ensaio 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276475"/>
            <a:ext cx="37258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ensa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81300"/>
            <a:ext cx="43545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5256213" y="1844675"/>
            <a:ext cx="38877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800" b="1">
                <a:solidFill>
                  <a:srgbClr val="FF0000"/>
                </a:solidFill>
              </a:rPr>
              <a:t>RODA </a:t>
            </a:r>
          </a:p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pt-BR" sz="2800" b="1">
                <a:solidFill>
                  <a:srgbClr val="FF0000"/>
                </a:solidFill>
              </a:rPr>
              <a:t>ODOMÉTRICA</a:t>
            </a:r>
          </a:p>
        </p:txBody>
      </p:sp>
      <p:sp>
        <p:nvSpPr>
          <p:cNvPr id="20486" name="Line 11"/>
          <p:cNvSpPr>
            <a:spLocks noChangeShapeType="1"/>
          </p:cNvSpPr>
          <p:nvPr/>
        </p:nvSpPr>
        <p:spPr bwMode="auto">
          <a:xfrm>
            <a:off x="6877050" y="2781300"/>
            <a:ext cx="647700" cy="172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7" name="Line 12"/>
          <p:cNvSpPr>
            <a:spLocks noChangeShapeType="1"/>
          </p:cNvSpPr>
          <p:nvPr/>
        </p:nvSpPr>
        <p:spPr bwMode="auto">
          <a:xfrm flipH="1">
            <a:off x="3419475" y="2781300"/>
            <a:ext cx="3457575" cy="27368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0488" name="Picture 13" descr="ensaio 0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738313"/>
            <a:ext cx="16256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1746250" y="1843088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FF0000"/>
                </a:solidFill>
              </a:rPr>
              <a:t>ACIONAMENTO</a:t>
            </a:r>
          </a:p>
        </p:txBody>
      </p:sp>
      <p:sp>
        <p:nvSpPr>
          <p:cNvPr id="20490" name="Line 15"/>
          <p:cNvSpPr>
            <a:spLocks noChangeShapeType="1"/>
          </p:cNvSpPr>
          <p:nvPr/>
        </p:nvSpPr>
        <p:spPr bwMode="auto">
          <a:xfrm>
            <a:off x="3657600" y="2133600"/>
            <a:ext cx="64770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32025" y="765175"/>
            <a:ext cx="70929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400" b="1" u="sng">
                <a:solidFill>
                  <a:srgbClr val="0000FF"/>
                </a:solidFill>
              </a:rPr>
              <a:t>Sistema para aquisição e monitoramento de dados obtidos por sensores</a:t>
            </a:r>
          </a:p>
        </p:txBody>
      </p:sp>
      <p:pic>
        <p:nvPicPr>
          <p:cNvPr id="21507" name="Picture 3" descr="Agrishow2007 (24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917825"/>
            <a:ext cx="856773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4356100" y="2917825"/>
            <a:ext cx="0" cy="720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286000" y="118745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4400" b="1" u="sng">
                <a:solidFill>
                  <a:srgbClr val="0000FF"/>
                </a:solidFill>
              </a:rPr>
              <a:t>Dados obtidos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23850" y="2492375"/>
            <a:ext cx="88201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pt-BR" sz="2800" b="1" dirty="0"/>
              <a:t>Velocidade de deslocamento, km.h</a:t>
            </a:r>
            <a:r>
              <a:rPr lang="pt-BR" sz="2800" b="1" baseline="30000" dirty="0"/>
              <a:t>-1</a:t>
            </a:r>
            <a:r>
              <a:rPr lang="pt-BR" sz="2800" b="1" dirty="0"/>
              <a:t>;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pt-BR" sz="2800" b="1" dirty="0"/>
              <a:t>Consumo específico de combustível, g.kwh</a:t>
            </a:r>
            <a:r>
              <a:rPr lang="pt-BR" sz="2800" b="1" baseline="30000" dirty="0"/>
              <a:t>-1</a:t>
            </a:r>
            <a:r>
              <a:rPr lang="pt-BR" sz="2800" b="1" dirty="0"/>
              <a:t>;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pt-BR" sz="2800" b="1" dirty="0"/>
              <a:t>Potência útil na barra de tração do trator, </a:t>
            </a:r>
            <a:r>
              <a:rPr lang="pt-BR" sz="2800" b="1" dirty="0" err="1"/>
              <a:t>kw</a:t>
            </a:r>
            <a:endParaRPr lang="pt-BR" sz="2800" b="1" dirty="0"/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pt-BR" sz="2800" b="1" dirty="0" smtClean="0"/>
              <a:t>Patinamento </a:t>
            </a:r>
            <a:r>
              <a:rPr lang="pt-BR" sz="2800" b="1" dirty="0"/>
              <a:t>nas rodas motrizes, %;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pt-BR" sz="2800" b="1" dirty="0"/>
              <a:t>Capacidade operacional de campo, ha.h</a:t>
            </a:r>
            <a:r>
              <a:rPr lang="pt-BR" sz="2800" b="1" baseline="30000" dirty="0"/>
              <a:t>-1</a:t>
            </a:r>
            <a:r>
              <a:rPr lang="pt-BR" sz="2800" b="1" dirty="0" smtClean="0"/>
              <a:t>.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09800" y="1052513"/>
            <a:ext cx="6191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4000" b="1" u="sng">
                <a:solidFill>
                  <a:schemeClr val="accent2"/>
                </a:solidFill>
              </a:rPr>
              <a:t>OBJETIVOS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65113" y="1773238"/>
            <a:ext cx="855503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3600" b="1"/>
              <a:t>Avaliar o desempenho de tratores agrícolas.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3600" b="1"/>
              <a:t>Gerar informações para dimensionar e racionalizar o uso de conjuntos moto mecanizados na agricultura.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3600" b="1"/>
              <a:t>Comparar tratores independente do local da realização do ensaio.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4213" y="2060575"/>
            <a:ext cx="76898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5400" b="1" u="sng">
                <a:solidFill>
                  <a:schemeClr val="accent2"/>
                </a:solidFill>
              </a:rPr>
              <a:t>Otimização do desempenho de tratores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590800" y="1066800"/>
            <a:ext cx="561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u="sng">
                <a:solidFill>
                  <a:schemeClr val="accent2"/>
                </a:solidFill>
              </a:rPr>
              <a:t>ADEQUAÇÃO DO TRATOR</a:t>
            </a: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228600" y="1778000"/>
            <a:ext cx="896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2800" b="1"/>
              <a:t>Para otimizar o desempenho de um trator devemos: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04800" y="2362200"/>
            <a:ext cx="8686800" cy="10191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chemeClr val="accent2"/>
                </a:solidFill>
              </a:rPr>
              <a:t>DETERMINAR  O PESO CORRETO (LASTRAGEM) DO TRATOR:</a:t>
            </a:r>
          </a:p>
          <a:p>
            <a:pPr algn="ctr"/>
            <a:r>
              <a:rPr lang="pt-BR" b="1">
                <a:solidFill>
                  <a:schemeClr val="accent2"/>
                </a:solidFill>
              </a:rPr>
              <a:t> NO EIXO DIANTEIRO </a:t>
            </a:r>
          </a:p>
          <a:p>
            <a:pPr algn="ctr"/>
            <a:r>
              <a:rPr lang="pt-BR" b="1">
                <a:solidFill>
                  <a:schemeClr val="accent2"/>
                </a:solidFill>
              </a:rPr>
              <a:t>NO EIXO TRASEIRO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04800" y="3657600"/>
            <a:ext cx="86868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chemeClr val="accent2"/>
                </a:solidFill>
              </a:rPr>
              <a:t>UTILIZAR PNEUS ADEQUADOS E CORRETAMENTE INFLADOS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524000" y="4419600"/>
            <a:ext cx="60960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chemeClr val="accent2"/>
                </a:solidFill>
              </a:rPr>
              <a:t>ADOTAR VELOCIDADE (MARCHA) ADEQUADA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495300" y="5105400"/>
            <a:ext cx="81534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chemeClr val="accent2"/>
                </a:solidFill>
              </a:rPr>
              <a:t>AVALIAR AVANÇO, PATINAGEM E QUALIDADE DA OPERAÇÃO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28600" y="5791200"/>
            <a:ext cx="86868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chemeClr val="accent2"/>
                </a:solidFill>
              </a:rPr>
              <a:t>REGISTRAR DADOS OPERACIONAIS: ha/h; L/h; L/ha; EFICIÊNCIAS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268538" y="1125538"/>
            <a:ext cx="6048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u="sng">
                <a:solidFill>
                  <a:schemeClr val="accent2"/>
                </a:solidFill>
              </a:rPr>
              <a:t>LASTRAGEM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96875" y="2251075"/>
            <a:ext cx="3743325" cy="36258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b="1">
                <a:solidFill>
                  <a:schemeClr val="accent2"/>
                </a:solidFill>
              </a:rPr>
              <a:t>Lastragem Insuficiente: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accent2"/>
                </a:solidFill>
              </a:rPr>
              <a:t>excessiva patinagem das rodas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accent2"/>
                </a:solidFill>
              </a:rPr>
              <a:t>perda de potência de tração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accent2"/>
                </a:solidFill>
              </a:rPr>
              <a:t>desgaste acentuado dos pneus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accent2"/>
                </a:solidFill>
              </a:rPr>
              <a:t>alto consumo de combustível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accent2"/>
                </a:solidFill>
              </a:rPr>
              <a:t>baixa produtividade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645025" y="2171700"/>
            <a:ext cx="4175125" cy="37782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b="1">
                <a:solidFill>
                  <a:schemeClr val="accent2"/>
                </a:solidFill>
              </a:rPr>
              <a:t>Lastragem Excessiva: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accent2"/>
                </a:solidFill>
              </a:rPr>
              <a:t>aumento da carga sobre a transmissão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accent2"/>
                </a:solidFill>
              </a:rPr>
              <a:t>perda de potência de tração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accent2"/>
                </a:solidFill>
              </a:rPr>
              <a:t>rompimento das garras dos pneus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accent2"/>
                </a:solidFill>
              </a:rPr>
              <a:t>compactação do solo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accent2"/>
                </a:solidFill>
              </a:rPr>
              <a:t>alto consumo de combustível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accent2"/>
                </a:solidFill>
              </a:rPr>
              <a:t>baixa produtividade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828800" y="1447800"/>
            <a:ext cx="6480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u="sng">
                <a:solidFill>
                  <a:schemeClr val="accent2"/>
                </a:solidFill>
              </a:rPr>
              <a:t>OTIMIZANDO A LASTRAGEM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95288" y="2770188"/>
            <a:ext cx="8353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800">
                <a:solidFill>
                  <a:schemeClr val="accent2"/>
                </a:solidFill>
              </a:rPr>
              <a:t>	Determinar o</a:t>
            </a:r>
            <a:r>
              <a:rPr lang="pt-BR" sz="2800" b="1">
                <a:solidFill>
                  <a:schemeClr val="accent2"/>
                </a:solidFill>
              </a:rPr>
              <a:t> </a:t>
            </a:r>
            <a:r>
              <a:rPr lang="pt-BR" sz="2800" b="1" u="sng">
                <a:solidFill>
                  <a:srgbClr val="FF0000"/>
                </a:solidFill>
              </a:rPr>
              <a:t>peso total recomendado</a:t>
            </a:r>
            <a:r>
              <a:rPr lang="pt-BR" sz="2800" b="1">
                <a:solidFill>
                  <a:schemeClr val="accent2"/>
                </a:solidFill>
              </a:rPr>
              <a:t> e a </a:t>
            </a:r>
            <a:r>
              <a:rPr lang="pt-BR" sz="2800" b="1" u="sng">
                <a:solidFill>
                  <a:srgbClr val="FF0000"/>
                </a:solidFill>
              </a:rPr>
              <a:t>distribuição de peso</a:t>
            </a:r>
            <a:r>
              <a:rPr lang="pt-BR" sz="2800">
                <a:solidFill>
                  <a:schemeClr val="accent2"/>
                </a:solidFill>
              </a:rPr>
              <a:t> para a aplicação.</a:t>
            </a:r>
          </a:p>
        </p:txBody>
      </p:sp>
      <p:sp>
        <p:nvSpPr>
          <p:cNvPr id="26628" name="Text Box 34"/>
          <p:cNvSpPr txBox="1">
            <a:spLocks noChangeArrowheads="1"/>
          </p:cNvSpPr>
          <p:nvPr/>
        </p:nvSpPr>
        <p:spPr bwMode="auto">
          <a:xfrm>
            <a:off x="1116013" y="3933825"/>
            <a:ext cx="6911975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sz="1800"/>
          </a:p>
          <a:p>
            <a:pPr eaLnBrk="1" hangingPunct="1">
              <a:spcBef>
                <a:spcPct val="50000"/>
              </a:spcBef>
            </a:pPr>
            <a:endParaRPr lang="pt-BR" sz="1800"/>
          </a:p>
          <a:p>
            <a:pPr eaLnBrk="1" hangingPunct="1">
              <a:spcBef>
                <a:spcPct val="50000"/>
              </a:spcBef>
            </a:pPr>
            <a:endParaRPr lang="pt-BR" sz="1800"/>
          </a:p>
          <a:p>
            <a:pPr eaLnBrk="1" hangingPunct="1">
              <a:spcBef>
                <a:spcPct val="50000"/>
              </a:spcBef>
            </a:pPr>
            <a:endParaRPr lang="pt-BR" sz="1800"/>
          </a:p>
          <a:p>
            <a:pPr eaLnBrk="1" hangingPunct="1">
              <a:spcBef>
                <a:spcPct val="50000"/>
              </a:spcBef>
            </a:pPr>
            <a:endParaRPr lang="pt-BR" sz="1800"/>
          </a:p>
          <a:p>
            <a:pPr eaLnBrk="1" hangingPunct="1">
              <a:spcBef>
                <a:spcPct val="50000"/>
              </a:spcBef>
            </a:pPr>
            <a:endParaRPr lang="pt-BR" sz="1800"/>
          </a:p>
        </p:txBody>
      </p:sp>
      <p:graphicFrame>
        <p:nvGraphicFramePr>
          <p:cNvPr id="21663" name="Group 15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4046833"/>
              </p:ext>
            </p:extLst>
          </p:nvPr>
        </p:nvGraphicFramePr>
        <p:xfrm>
          <a:off x="1403350" y="4711700"/>
          <a:ext cx="6335713" cy="1022616"/>
        </p:xfrm>
        <a:graphic>
          <a:graphicData uri="http://schemas.openxmlformats.org/drawingml/2006/table">
            <a:tbl>
              <a:tblPr/>
              <a:tblGrid>
                <a:gridCol w="2519363"/>
                <a:gridCol w="1008062"/>
                <a:gridCol w="1223963"/>
                <a:gridCol w="1584325"/>
              </a:tblGrid>
              <a:tr h="504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Tipo de </a:t>
                      </a: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Lastragem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Leve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692" marB="4569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Média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692" marB="4569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Pesada</a:t>
                      </a: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692" marB="4569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kgf/</a:t>
                      </a: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pot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cv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692" marB="4569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692" marB="4569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692" marB="4569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643" name="Text Box 142"/>
          <p:cNvSpPr txBox="1">
            <a:spLocks noChangeArrowheads="1"/>
          </p:cNvSpPr>
          <p:nvPr/>
        </p:nvSpPr>
        <p:spPr bwMode="auto">
          <a:xfrm>
            <a:off x="1258888" y="4797425"/>
            <a:ext cx="7273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905000" y="1295400"/>
            <a:ext cx="687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b="1" u="sng">
                <a:solidFill>
                  <a:schemeClr val="accent2"/>
                </a:solidFill>
              </a:rPr>
              <a:t>DISTRIBUIÇÃO DO PESO DO TRATOR</a:t>
            </a:r>
          </a:p>
        </p:txBody>
      </p:sp>
      <p:graphicFrame>
        <p:nvGraphicFramePr>
          <p:cNvPr id="42393" name="Group 409"/>
          <p:cNvGraphicFramePr>
            <a:graphicFrameLocks noGrp="1"/>
          </p:cNvGraphicFramePr>
          <p:nvPr>
            <p:ph/>
          </p:nvPr>
        </p:nvGraphicFramePr>
        <p:xfrm>
          <a:off x="0" y="2438400"/>
          <a:ext cx="9144000" cy="4164013"/>
        </p:xfrm>
        <a:graphic>
          <a:graphicData uri="http://schemas.openxmlformats.org/drawingml/2006/table">
            <a:tbl>
              <a:tblPr/>
              <a:tblGrid>
                <a:gridCol w="1970088"/>
                <a:gridCol w="1665287"/>
                <a:gridCol w="1876425"/>
                <a:gridCol w="2047875"/>
                <a:gridCol w="1584325"/>
              </a:tblGrid>
              <a:tr h="1054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Modelo do trator</a:t>
                      </a:r>
                      <a:r>
                        <a:rPr kumimoji="0" lang="pt-B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Eixo do trator</a:t>
                      </a:r>
                      <a:r>
                        <a:rPr kumimoji="0" lang="pt-B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Equipamento           Arrasto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Semi-montado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Montado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(3º ponto)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6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                    4x2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Dianteiro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Traseiro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25%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75%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30%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70%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35%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65%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6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                     4x2 – TDA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4x4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Dianteiro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Traseiro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35%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65%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35%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65%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40%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60%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11969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u="sng" smtClean="0">
                <a:solidFill>
                  <a:schemeClr val="accent2"/>
                </a:solidFill>
              </a:rPr>
              <a:t>EXEMPLO: Distribuição do peso no eixo dianteiro e traseiro</a:t>
            </a:r>
          </a:p>
        </p:txBody>
      </p:sp>
      <p:graphicFrame>
        <p:nvGraphicFramePr>
          <p:cNvPr id="47159" name="Group 55"/>
          <p:cNvGraphicFramePr>
            <a:graphicFrameLocks noGrp="1"/>
          </p:cNvGraphicFramePr>
          <p:nvPr>
            <p:ph sz="half" idx="2"/>
          </p:nvPr>
        </p:nvGraphicFramePr>
        <p:xfrm>
          <a:off x="142875" y="2924175"/>
          <a:ext cx="4284663" cy="2662238"/>
        </p:xfrm>
        <a:graphic>
          <a:graphicData uri="http://schemas.openxmlformats.org/drawingml/2006/table">
            <a:tbl>
              <a:tblPr/>
              <a:tblGrid>
                <a:gridCol w="2017713"/>
                <a:gridCol w="279400"/>
                <a:gridCol w="1987550"/>
              </a:tblGrid>
              <a:tr h="1127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Peso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Eixo Dianteiro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(kgf)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Peso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Eixo Traseiro (kgf)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7700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7700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x 0,35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x 0,65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692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6450"/>
            <a:ext cx="442753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276600" y="990600"/>
            <a:ext cx="3878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2800" b="1" u="sng">
                <a:solidFill>
                  <a:schemeClr val="accent2"/>
                </a:solidFill>
              </a:rPr>
              <a:t>LASTRAGEM SÓLIDA</a:t>
            </a:r>
          </a:p>
        </p:txBody>
      </p:sp>
      <p:pic>
        <p:nvPicPr>
          <p:cNvPr id="29699" name="Picture 3" descr="MONTAGEM FRENTE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2438400" cy="1512888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5" descr="JD 8410 - Junq teste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65275"/>
            <a:ext cx="2362200" cy="1608138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9" descr="us_guaira_22_09_03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3733800"/>
            <a:ext cx="2509837" cy="2590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10" descr="MVC-300F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79825"/>
            <a:ext cx="2819400" cy="25400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4495800" y="1708150"/>
            <a:ext cx="17526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800" b="1" u="sng">
                <a:solidFill>
                  <a:schemeClr val="accent2"/>
                </a:solidFill>
              </a:rPr>
              <a:t>PESOS DIANTEIROS</a:t>
            </a:r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 flipH="1">
            <a:off x="3733800" y="2057400"/>
            <a:ext cx="7620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05" name="Line 15"/>
          <p:cNvSpPr>
            <a:spLocks noChangeShapeType="1"/>
          </p:cNvSpPr>
          <p:nvPr/>
        </p:nvSpPr>
        <p:spPr bwMode="auto">
          <a:xfrm>
            <a:off x="6248400" y="2057400"/>
            <a:ext cx="11430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06" name="Oval 16"/>
          <p:cNvSpPr>
            <a:spLocks noChangeArrowheads="1"/>
          </p:cNvSpPr>
          <p:nvPr/>
        </p:nvSpPr>
        <p:spPr bwMode="auto">
          <a:xfrm>
            <a:off x="7467600" y="1905000"/>
            <a:ext cx="12954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07" name="Rectangle 17"/>
          <p:cNvSpPr>
            <a:spLocks noChangeArrowheads="1"/>
          </p:cNvSpPr>
          <p:nvPr/>
        </p:nvSpPr>
        <p:spPr bwMode="auto">
          <a:xfrm>
            <a:off x="4038600" y="4114800"/>
            <a:ext cx="16002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 u="sng">
                <a:solidFill>
                  <a:schemeClr val="accent2"/>
                </a:solidFill>
              </a:rPr>
              <a:t>PESOS </a:t>
            </a:r>
          </a:p>
          <a:p>
            <a:pPr algn="ctr"/>
            <a:r>
              <a:rPr lang="pt-BR" sz="1800" b="1" u="sng">
                <a:solidFill>
                  <a:schemeClr val="accent2"/>
                </a:solidFill>
              </a:rPr>
              <a:t>TRASEIROS</a:t>
            </a:r>
          </a:p>
        </p:txBody>
      </p:sp>
      <p:sp>
        <p:nvSpPr>
          <p:cNvPr id="29708" name="Line 18"/>
          <p:cNvSpPr>
            <a:spLocks noChangeShapeType="1"/>
          </p:cNvSpPr>
          <p:nvPr/>
        </p:nvSpPr>
        <p:spPr bwMode="auto">
          <a:xfrm flipH="1">
            <a:off x="2667000" y="4419600"/>
            <a:ext cx="1371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09" name="Line 19"/>
          <p:cNvSpPr>
            <a:spLocks noChangeShapeType="1"/>
          </p:cNvSpPr>
          <p:nvPr/>
        </p:nvSpPr>
        <p:spPr bwMode="auto">
          <a:xfrm>
            <a:off x="5638800" y="4419600"/>
            <a:ext cx="18288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268538" y="1052513"/>
            <a:ext cx="6192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u="sng">
                <a:solidFill>
                  <a:schemeClr val="accent2"/>
                </a:solidFill>
              </a:rPr>
              <a:t>LASTRAGEM LÍQUIDA: Água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95288" y="2057400"/>
            <a:ext cx="83518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sz="2400">
                <a:solidFill>
                  <a:schemeClr val="accent2"/>
                </a:solidFill>
              </a:rPr>
              <a:t>É a adição de água nos pneus do trator.</a:t>
            </a:r>
          </a:p>
          <a:p>
            <a:pPr algn="just" eaLnBrk="1" hangingPunct="1">
              <a:lnSpc>
                <a:spcPct val="60000"/>
              </a:lnSpc>
              <a:spcBef>
                <a:spcPct val="50000"/>
              </a:spcBef>
            </a:pPr>
            <a:r>
              <a:rPr lang="pt-BR" sz="2400">
                <a:solidFill>
                  <a:schemeClr val="accent2"/>
                </a:solidFill>
              </a:rPr>
              <a:t>A posição do bico, indica a quantidade de água introduzida.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50825" y="3429000"/>
            <a:ext cx="43211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BICO NA PARTE SUPERIOR</a:t>
            </a:r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>
            <a:off x="4643438" y="3716338"/>
            <a:ext cx="7207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177800" y="4076700"/>
            <a:ext cx="525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BICO A 45</a:t>
            </a:r>
            <a:r>
              <a:rPr lang="pt-BR" sz="2400" b="1" baseline="30000">
                <a:solidFill>
                  <a:schemeClr val="accent2"/>
                </a:solidFill>
              </a:rPr>
              <a:t>0</a:t>
            </a:r>
            <a:r>
              <a:rPr lang="pt-BR" sz="2400" b="1">
                <a:solidFill>
                  <a:schemeClr val="accent2"/>
                </a:solidFill>
              </a:rPr>
              <a:t> NA PARTE SUPERIOR</a:t>
            </a:r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>
            <a:off x="5435600" y="4292600"/>
            <a:ext cx="7207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177800" y="4652963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BICO NA ALTURA MEDIANA</a:t>
            </a:r>
          </a:p>
        </p:txBody>
      </p:sp>
      <p:sp>
        <p:nvSpPr>
          <p:cNvPr id="30729" name="Line 12"/>
          <p:cNvSpPr>
            <a:spLocks noChangeShapeType="1"/>
          </p:cNvSpPr>
          <p:nvPr/>
        </p:nvSpPr>
        <p:spPr bwMode="auto">
          <a:xfrm>
            <a:off x="4714875" y="4868863"/>
            <a:ext cx="7207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0" name="Text Box 13"/>
          <p:cNvSpPr txBox="1">
            <a:spLocks noChangeArrowheads="1"/>
          </p:cNvSpPr>
          <p:nvPr/>
        </p:nvSpPr>
        <p:spPr bwMode="auto">
          <a:xfrm>
            <a:off x="5651500" y="3375025"/>
            <a:ext cx="2376488" cy="522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75% DE ÁGUA</a:t>
            </a:r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6372225" y="4005263"/>
            <a:ext cx="2447925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60% DE ÁGUA</a:t>
            </a:r>
          </a:p>
        </p:txBody>
      </p: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5938838" y="4598988"/>
            <a:ext cx="2376487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50% DE ÁGUA</a:t>
            </a:r>
          </a:p>
        </p:txBody>
      </p:sp>
      <p:sp>
        <p:nvSpPr>
          <p:cNvPr id="30733" name="Text Box 16"/>
          <p:cNvSpPr txBox="1">
            <a:spLocks noChangeArrowheads="1"/>
          </p:cNvSpPr>
          <p:nvPr/>
        </p:nvSpPr>
        <p:spPr bwMode="auto">
          <a:xfrm>
            <a:off x="34925" y="5229225"/>
            <a:ext cx="561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BICO A 45</a:t>
            </a:r>
            <a:r>
              <a:rPr lang="pt-BR" sz="2400" b="1" baseline="30000">
                <a:solidFill>
                  <a:schemeClr val="accent2"/>
                </a:solidFill>
              </a:rPr>
              <a:t>0</a:t>
            </a:r>
            <a:r>
              <a:rPr lang="pt-BR" sz="2400" b="1">
                <a:solidFill>
                  <a:schemeClr val="accent2"/>
                </a:solidFill>
              </a:rPr>
              <a:t> NA PARTE INFERIOR</a:t>
            </a:r>
          </a:p>
        </p:txBody>
      </p:sp>
      <p:sp>
        <p:nvSpPr>
          <p:cNvPr id="30734" name="Line 17"/>
          <p:cNvSpPr>
            <a:spLocks noChangeShapeType="1"/>
          </p:cNvSpPr>
          <p:nvPr/>
        </p:nvSpPr>
        <p:spPr bwMode="auto">
          <a:xfrm>
            <a:off x="5507038" y="5445125"/>
            <a:ext cx="7207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5" name="Text Box 18"/>
          <p:cNvSpPr txBox="1">
            <a:spLocks noChangeArrowheads="1"/>
          </p:cNvSpPr>
          <p:nvPr/>
        </p:nvSpPr>
        <p:spPr bwMode="auto">
          <a:xfrm>
            <a:off x="6370638" y="5229225"/>
            <a:ext cx="2376487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40% DE ÁGUA</a:t>
            </a:r>
          </a:p>
        </p:txBody>
      </p:sp>
      <p:sp>
        <p:nvSpPr>
          <p:cNvPr id="30736" name="Text Box 19"/>
          <p:cNvSpPr txBox="1">
            <a:spLocks noChangeArrowheads="1"/>
          </p:cNvSpPr>
          <p:nvPr/>
        </p:nvSpPr>
        <p:spPr bwMode="auto">
          <a:xfrm>
            <a:off x="34925" y="580548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BICO NA PARTE INFERIOR</a:t>
            </a:r>
          </a:p>
        </p:txBody>
      </p:sp>
      <p:sp>
        <p:nvSpPr>
          <p:cNvPr id="30737" name="Line 20"/>
          <p:cNvSpPr>
            <a:spLocks noChangeShapeType="1"/>
          </p:cNvSpPr>
          <p:nvPr/>
        </p:nvSpPr>
        <p:spPr bwMode="auto">
          <a:xfrm>
            <a:off x="4570413" y="6021388"/>
            <a:ext cx="7207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5578475" y="5805488"/>
            <a:ext cx="2376488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25% DE ÁGUA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225550" y="1196975"/>
            <a:ext cx="8675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 u="sng">
                <a:solidFill>
                  <a:schemeClr val="accent2"/>
                </a:solidFill>
              </a:rPr>
              <a:t>PROCEDIMANTOS PARA LASTRAGEM LÍQUIDA</a:t>
            </a:r>
          </a:p>
        </p:txBody>
      </p:sp>
      <p:pic>
        <p:nvPicPr>
          <p:cNvPr id="31747" name="Picture 5" descr="imagem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4032250" cy="366712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6" descr="Curso 013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067175" cy="3671888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68538" y="1052513"/>
            <a:ext cx="6192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u="sng">
                <a:solidFill>
                  <a:schemeClr val="accent2"/>
                </a:solidFill>
              </a:rPr>
              <a:t>LASTRAGEM LÍQUIDA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187450" y="2165350"/>
            <a:ext cx="4321175" cy="542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BICO NA PARTE SUPERIOR</a:t>
            </a:r>
          </a:p>
        </p:txBody>
      </p:sp>
      <p:sp>
        <p:nvSpPr>
          <p:cNvPr id="32772" name="Text Box 10"/>
          <p:cNvSpPr txBox="1">
            <a:spLocks noChangeArrowheads="1"/>
          </p:cNvSpPr>
          <p:nvPr/>
        </p:nvSpPr>
        <p:spPr bwMode="auto">
          <a:xfrm>
            <a:off x="6300788" y="3627438"/>
            <a:ext cx="2376487" cy="522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75% DE ÁGUA</a:t>
            </a:r>
          </a:p>
        </p:txBody>
      </p:sp>
      <p:pic>
        <p:nvPicPr>
          <p:cNvPr id="32773" name="Picture 21" descr="Curso 010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4319588" cy="360045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3276600" y="3860800"/>
            <a:ext cx="288131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09800" y="1143000"/>
            <a:ext cx="6191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4000" b="1" u="sng">
                <a:solidFill>
                  <a:schemeClr val="accent2"/>
                </a:solidFill>
              </a:rPr>
              <a:t>HISTÓRICO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76200" y="1905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400" b="1" u="sng"/>
              <a:t>CENTROS DE ENSAIOS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76200" y="2514600"/>
            <a:ext cx="899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400" b="1"/>
              <a:t>Instituições Oficiais credenciadas pelos governos dos países que possuem uma indústria de tratores</a:t>
            </a:r>
            <a:r>
              <a:rPr lang="pt-BR"/>
              <a:t> 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76200" y="3357563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 b="1" u="sng"/>
              <a:t>Principais centros de ensaios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76200" y="39671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 b="1" u="sng"/>
              <a:t>Brasil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71438" y="5514975"/>
            <a:ext cx="8929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 b="1"/>
              <a:t>CENEA, 1975 – Centro nacional de engenharia agrícola -  Fazenda Ipanema – Sorocaba. Decreto nº 76.895, de 23 de dezembro de 1975.  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85725" y="4562475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400" b="1"/>
              <a:t>CENTRI, 1950 – Centro de ensaios e treinamento rural de Ipanema – MAPA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268538" y="1052513"/>
            <a:ext cx="6192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u="sng">
                <a:solidFill>
                  <a:schemeClr val="accent2"/>
                </a:solidFill>
              </a:rPr>
              <a:t>LASTRAGEM LÍQUIDA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54050" y="2165350"/>
            <a:ext cx="5137150" cy="542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BICO A 45</a:t>
            </a:r>
            <a:r>
              <a:rPr lang="pt-BR" sz="2400" b="1" baseline="30000">
                <a:solidFill>
                  <a:schemeClr val="accent2"/>
                </a:solidFill>
              </a:rPr>
              <a:t>0</a:t>
            </a:r>
            <a:r>
              <a:rPr lang="pt-BR" sz="2400" b="1">
                <a:solidFill>
                  <a:schemeClr val="accent2"/>
                </a:solidFill>
              </a:rPr>
              <a:t> NA PARTE SUPERIOR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172200" y="3886200"/>
            <a:ext cx="2376488" cy="522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60% DE ÁGUA</a:t>
            </a:r>
          </a:p>
        </p:txBody>
      </p:sp>
      <p:pic>
        <p:nvPicPr>
          <p:cNvPr id="33797" name="Picture 7" descr="31-01-2007 029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03525"/>
            <a:ext cx="4267200" cy="39782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743200" y="4114800"/>
            <a:ext cx="3352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268538" y="1052513"/>
            <a:ext cx="6192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u="sng">
                <a:solidFill>
                  <a:schemeClr val="accent2"/>
                </a:solidFill>
              </a:rPr>
              <a:t>LASTRAGEM LÍQUIDA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5800" y="1895475"/>
            <a:ext cx="4608513" cy="542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BICO NA ALTURA MEDIANA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443663" y="4130675"/>
            <a:ext cx="2376487" cy="522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50% DE ÁGUA</a:t>
            </a:r>
          </a:p>
        </p:txBody>
      </p:sp>
      <p:pic>
        <p:nvPicPr>
          <p:cNvPr id="34821" name="Picture 7" descr="Figura 045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3587750" cy="403225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3419475" y="4365625"/>
            <a:ext cx="288131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68538" y="1052513"/>
            <a:ext cx="6192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u="sng">
                <a:solidFill>
                  <a:schemeClr val="accent2"/>
                </a:solidFill>
              </a:rPr>
              <a:t>LASTRAGEM LÍQUIDA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5800" y="1895475"/>
            <a:ext cx="5040313" cy="542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BICO A 45</a:t>
            </a:r>
            <a:r>
              <a:rPr lang="pt-BR" sz="2400" b="1" baseline="30000">
                <a:solidFill>
                  <a:schemeClr val="accent2"/>
                </a:solidFill>
              </a:rPr>
              <a:t>0</a:t>
            </a:r>
            <a:r>
              <a:rPr lang="pt-BR" sz="2400" b="1">
                <a:solidFill>
                  <a:schemeClr val="accent2"/>
                </a:solidFill>
              </a:rPr>
              <a:t> NA PARTE INFERIOR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553200" y="5040313"/>
            <a:ext cx="2362200" cy="522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40% DE ÁGUA</a:t>
            </a:r>
          </a:p>
        </p:txBody>
      </p:sp>
      <p:pic>
        <p:nvPicPr>
          <p:cNvPr id="35845" name="Picture 7" descr="31-01-2007 034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114800" y="5334000"/>
            <a:ext cx="2362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68538" y="1052513"/>
            <a:ext cx="6192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u="sng">
                <a:solidFill>
                  <a:schemeClr val="accent2"/>
                </a:solidFill>
              </a:rPr>
              <a:t>LASTRAGEM LÍQUIDA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95288" y="2022475"/>
            <a:ext cx="4176712" cy="542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BICO NA PARTE INFERIOR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227763" y="5786438"/>
            <a:ext cx="2376487" cy="522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25% DE ÁGUA</a:t>
            </a:r>
          </a:p>
        </p:txBody>
      </p:sp>
      <p:pic>
        <p:nvPicPr>
          <p:cNvPr id="36869" name="Picture 7" descr="Picture 009"/>
          <p:cNvPicPr>
            <a:picLocks noChangeAspect="1" noChangeArrowheads="1"/>
          </p:cNvPicPr>
          <p:nvPr/>
        </p:nvPicPr>
        <p:blipFill>
          <a:blip r:embed="rId3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57488"/>
            <a:ext cx="4032250" cy="39116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2484438" y="6021388"/>
            <a:ext cx="360045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2700338" y="1268413"/>
            <a:ext cx="5400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u="sng">
                <a:solidFill>
                  <a:schemeClr val="accent2"/>
                </a:solidFill>
              </a:rPr>
              <a:t>CALIBRAGEM CORRETA</a:t>
            </a:r>
          </a:p>
        </p:txBody>
      </p:sp>
      <p:pic>
        <p:nvPicPr>
          <p:cNvPr id="37891" name="Picture 7" descr="PNEU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949825"/>
            <a:ext cx="58324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8"/>
          <p:cNvSpPr>
            <a:spLocks noChangeArrowheads="1"/>
          </p:cNvSpPr>
          <p:nvPr/>
        </p:nvSpPr>
        <p:spPr bwMode="auto">
          <a:xfrm>
            <a:off x="809625" y="2060575"/>
            <a:ext cx="7578725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chemeClr val="accent2"/>
                </a:solidFill>
              </a:rPr>
              <a:t>DIMINUIÇÃO DE ATÉ 20 % NO CONSUMO DE COMBUSTÍVEL</a:t>
            </a:r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1668463" y="3068638"/>
            <a:ext cx="5711825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2"/>
                </a:solidFill>
              </a:rPr>
              <a:t>ECONOMIA DE ATÉ 7,5 % NO TEMPO GASTO</a:t>
            </a:r>
          </a:p>
        </p:txBody>
      </p:sp>
      <p:sp>
        <p:nvSpPr>
          <p:cNvPr id="37894" name="Rectangle 10"/>
          <p:cNvSpPr>
            <a:spLocks noChangeArrowheads="1"/>
          </p:cNvSpPr>
          <p:nvPr/>
        </p:nvSpPr>
        <p:spPr bwMode="auto">
          <a:xfrm>
            <a:off x="931863" y="4076700"/>
            <a:ext cx="716915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2"/>
                </a:solidFill>
              </a:rPr>
              <a:t>DIMINUIÇÃO DE ATÉ 80 % NA COMPACTAÇÃO DO SOLO</a:t>
            </a:r>
          </a:p>
        </p:txBody>
      </p:sp>
      <p:sp>
        <p:nvSpPr>
          <p:cNvPr id="37895" name="Line 12"/>
          <p:cNvSpPr>
            <a:spLocks noChangeShapeType="1"/>
          </p:cNvSpPr>
          <p:nvPr/>
        </p:nvSpPr>
        <p:spPr bwMode="auto">
          <a:xfrm>
            <a:off x="4572000" y="2492375"/>
            <a:ext cx="0" cy="5762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6" name="Line 13"/>
          <p:cNvSpPr>
            <a:spLocks noChangeShapeType="1"/>
          </p:cNvSpPr>
          <p:nvPr/>
        </p:nvSpPr>
        <p:spPr bwMode="auto">
          <a:xfrm>
            <a:off x="4572000" y="3500438"/>
            <a:ext cx="0" cy="5762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871663" y="1952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2209800" y="1066800"/>
            <a:ext cx="716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 u="sng">
                <a:solidFill>
                  <a:schemeClr val="accent2"/>
                </a:solidFill>
              </a:rPr>
              <a:t>EFEITO DA CALIBRAGEM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sz="2400" b="1" u="sng">
                <a:solidFill>
                  <a:schemeClr val="accent2"/>
                </a:solidFill>
              </a:rPr>
              <a:t>NO CONSUMO DE COMBUSTÍVEL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1295400" y="2057400"/>
            <a:ext cx="21336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chemeClr val="accent2"/>
                </a:solidFill>
                <a:cs typeface="Times New Roman" pitchFamily="18" charset="0"/>
              </a:rPr>
              <a:t>SOLO FIRME</a:t>
            </a:r>
            <a:r>
              <a:rPr lang="pt-BR" sz="24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1871663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grpSp>
        <p:nvGrpSpPr>
          <p:cNvPr id="38918" name="Group 13"/>
          <p:cNvGrpSpPr>
            <a:grpSpLocks/>
          </p:cNvGrpSpPr>
          <p:nvPr/>
        </p:nvGrpSpPr>
        <p:grpSpPr bwMode="auto">
          <a:xfrm>
            <a:off x="304800" y="2057400"/>
            <a:ext cx="8534400" cy="3657600"/>
            <a:chOff x="240" y="1632"/>
            <a:chExt cx="5328" cy="2304"/>
          </a:xfrm>
        </p:grpSpPr>
        <p:grpSp>
          <p:nvGrpSpPr>
            <p:cNvPr id="38923" name="Group 10"/>
            <p:cNvGrpSpPr>
              <a:grpSpLocks/>
            </p:cNvGrpSpPr>
            <p:nvPr/>
          </p:nvGrpSpPr>
          <p:grpSpPr bwMode="auto">
            <a:xfrm>
              <a:off x="240" y="1632"/>
              <a:ext cx="5328" cy="2304"/>
              <a:chOff x="432" y="1968"/>
              <a:chExt cx="4896" cy="1968"/>
            </a:xfrm>
          </p:grpSpPr>
          <p:pic>
            <p:nvPicPr>
              <p:cNvPr id="389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774"/>
              <a:stretch>
                <a:fillRect/>
              </a:stretch>
            </p:blipFill>
            <p:spPr bwMode="auto">
              <a:xfrm>
                <a:off x="432" y="2208"/>
                <a:ext cx="4896" cy="17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</p:pic>
          <p:pic>
            <p:nvPicPr>
              <p:cNvPr id="38927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88033"/>
              <a:stretch>
                <a:fillRect/>
              </a:stretch>
            </p:blipFill>
            <p:spPr bwMode="auto">
              <a:xfrm>
                <a:off x="2880" y="1968"/>
                <a:ext cx="244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</p:pic>
        </p:grpSp>
        <p:sp>
          <p:nvSpPr>
            <p:cNvPr id="38924" name="Rectangle 11"/>
            <p:cNvSpPr>
              <a:spLocks noChangeArrowheads="1"/>
            </p:cNvSpPr>
            <p:nvPr/>
          </p:nvSpPr>
          <p:spPr bwMode="auto">
            <a:xfrm>
              <a:off x="3696" y="2448"/>
              <a:ext cx="1056" cy="1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t-BR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2"/>
            <p:cNvSpPr>
              <a:spLocks noChangeArrowheads="1"/>
            </p:cNvSpPr>
            <p:nvPr/>
          </p:nvSpPr>
          <p:spPr bwMode="auto">
            <a:xfrm>
              <a:off x="3648" y="3408"/>
              <a:ext cx="1104" cy="2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38919" name="Rectangle 14"/>
          <p:cNvSpPr>
            <a:spLocks noChangeArrowheads="1"/>
          </p:cNvSpPr>
          <p:nvPr/>
        </p:nvSpPr>
        <p:spPr bwMode="auto">
          <a:xfrm>
            <a:off x="3644900" y="6159500"/>
            <a:ext cx="5014913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AUMENTO DE 7% NO CONSUMO</a:t>
            </a:r>
          </a:p>
        </p:txBody>
      </p:sp>
      <p:sp>
        <p:nvSpPr>
          <p:cNvPr id="38920" name="Line 15"/>
          <p:cNvSpPr>
            <a:spLocks noChangeShapeType="1"/>
          </p:cNvSpPr>
          <p:nvPr/>
        </p:nvSpPr>
        <p:spPr bwMode="auto">
          <a:xfrm>
            <a:off x="5791200" y="52578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1" name="Line 16"/>
          <p:cNvSpPr>
            <a:spLocks noChangeShapeType="1"/>
          </p:cNvSpPr>
          <p:nvPr/>
        </p:nvSpPr>
        <p:spPr bwMode="auto">
          <a:xfrm>
            <a:off x="6629400" y="52578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2" name="Line 17"/>
          <p:cNvSpPr>
            <a:spLocks noChangeShapeType="1"/>
          </p:cNvSpPr>
          <p:nvPr/>
        </p:nvSpPr>
        <p:spPr bwMode="auto">
          <a:xfrm>
            <a:off x="7543800" y="52578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1871663" y="1952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609600" y="1905000"/>
            <a:ext cx="35052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chemeClr val="accent2"/>
                </a:solidFill>
                <a:cs typeface="Times New Roman" pitchFamily="18" charset="0"/>
              </a:rPr>
              <a:t>SOLO COM PALHADA</a:t>
            </a:r>
            <a:r>
              <a:rPr lang="pt-BR" sz="24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5334000" y="3886200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9941" name="Group 10"/>
          <p:cNvGrpSpPr>
            <a:grpSpLocks/>
          </p:cNvGrpSpPr>
          <p:nvPr/>
        </p:nvGrpSpPr>
        <p:grpSpPr bwMode="auto">
          <a:xfrm>
            <a:off x="228600" y="1981200"/>
            <a:ext cx="8686800" cy="3640138"/>
            <a:chOff x="288" y="1968"/>
            <a:chExt cx="4704" cy="2005"/>
          </a:xfrm>
        </p:grpSpPr>
        <p:grpSp>
          <p:nvGrpSpPr>
            <p:cNvPr id="39946" name="Group 7"/>
            <p:cNvGrpSpPr>
              <a:grpSpLocks/>
            </p:cNvGrpSpPr>
            <p:nvPr/>
          </p:nvGrpSpPr>
          <p:grpSpPr bwMode="auto">
            <a:xfrm>
              <a:off x="288" y="1968"/>
              <a:ext cx="4704" cy="2005"/>
              <a:chOff x="288" y="1968"/>
              <a:chExt cx="4704" cy="2005"/>
            </a:xfrm>
          </p:grpSpPr>
          <p:pic>
            <p:nvPicPr>
              <p:cNvPr id="3994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93"/>
              <a:stretch>
                <a:fillRect/>
              </a:stretch>
            </p:blipFill>
            <p:spPr bwMode="auto">
              <a:xfrm>
                <a:off x="288" y="2198"/>
                <a:ext cx="4704" cy="1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5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88033"/>
              <a:stretch>
                <a:fillRect/>
              </a:stretch>
            </p:blipFill>
            <p:spPr bwMode="auto">
              <a:xfrm>
                <a:off x="2640" y="1968"/>
                <a:ext cx="2352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947" name="Rectangle 8"/>
            <p:cNvSpPr>
              <a:spLocks noChangeArrowheads="1"/>
            </p:cNvSpPr>
            <p:nvPr/>
          </p:nvSpPr>
          <p:spPr bwMode="auto">
            <a:xfrm>
              <a:off x="3312" y="2448"/>
              <a:ext cx="960" cy="2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t-BR">
                <a:solidFill>
                  <a:schemeClr val="accent2"/>
                </a:solidFill>
              </a:endParaRPr>
            </a:p>
          </p:txBody>
        </p:sp>
        <p:sp>
          <p:nvSpPr>
            <p:cNvPr id="39948" name="Rectangle 9"/>
            <p:cNvSpPr>
              <a:spLocks noChangeArrowheads="1"/>
            </p:cNvSpPr>
            <p:nvPr/>
          </p:nvSpPr>
          <p:spPr bwMode="auto">
            <a:xfrm>
              <a:off x="3312" y="3696"/>
              <a:ext cx="960" cy="2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39942" name="Rectangle 11"/>
          <p:cNvSpPr>
            <a:spLocks noChangeArrowheads="1"/>
          </p:cNvSpPr>
          <p:nvPr/>
        </p:nvSpPr>
        <p:spPr bwMode="auto">
          <a:xfrm>
            <a:off x="3721100" y="6172200"/>
            <a:ext cx="5184775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AUMENTO DE 18% NO CONSUMO</a:t>
            </a:r>
          </a:p>
        </p:txBody>
      </p:sp>
      <p:sp>
        <p:nvSpPr>
          <p:cNvPr id="39943" name="Line 12"/>
          <p:cNvSpPr>
            <a:spLocks noChangeShapeType="1"/>
          </p:cNvSpPr>
          <p:nvPr/>
        </p:nvSpPr>
        <p:spPr bwMode="auto">
          <a:xfrm>
            <a:off x="5867400" y="55626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44" name="Line 13"/>
          <p:cNvSpPr>
            <a:spLocks noChangeShapeType="1"/>
          </p:cNvSpPr>
          <p:nvPr/>
        </p:nvSpPr>
        <p:spPr bwMode="auto">
          <a:xfrm>
            <a:off x="6629400" y="55626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45" name="Line 14"/>
          <p:cNvSpPr>
            <a:spLocks noChangeShapeType="1"/>
          </p:cNvSpPr>
          <p:nvPr/>
        </p:nvSpPr>
        <p:spPr bwMode="auto">
          <a:xfrm>
            <a:off x="7543800" y="55626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871663" y="1952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762000" y="1905000"/>
            <a:ext cx="3124200" cy="488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sz="1200">
                <a:cs typeface="Arial" charset="0"/>
              </a:rPr>
              <a:t> </a:t>
            </a:r>
            <a:endParaRPr lang="pt-BR" sz="1200">
              <a:cs typeface="Times New Roman" pitchFamily="18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pt-BR" sz="2400" b="1">
                <a:solidFill>
                  <a:schemeClr val="accent2"/>
                </a:solidFill>
                <a:cs typeface="Times New Roman" pitchFamily="18" charset="0"/>
              </a:rPr>
              <a:t>SOLO PREPARADO</a:t>
            </a:r>
            <a:r>
              <a:rPr lang="pt-BR" sz="2400">
                <a:solidFill>
                  <a:schemeClr val="accent2"/>
                </a:solidFill>
              </a:rPr>
              <a:t> </a:t>
            </a:r>
          </a:p>
        </p:txBody>
      </p:sp>
      <p:grpSp>
        <p:nvGrpSpPr>
          <p:cNvPr id="40964" name="Group 9"/>
          <p:cNvGrpSpPr>
            <a:grpSpLocks/>
          </p:cNvGrpSpPr>
          <p:nvPr/>
        </p:nvGrpSpPr>
        <p:grpSpPr bwMode="auto">
          <a:xfrm>
            <a:off x="152400" y="1905000"/>
            <a:ext cx="8763000" cy="3698875"/>
            <a:chOff x="240" y="2352"/>
            <a:chExt cx="4464" cy="1754"/>
          </a:xfrm>
        </p:grpSpPr>
        <p:grpSp>
          <p:nvGrpSpPr>
            <p:cNvPr id="40969" name="Group 6"/>
            <p:cNvGrpSpPr>
              <a:grpSpLocks/>
            </p:cNvGrpSpPr>
            <p:nvPr/>
          </p:nvGrpSpPr>
          <p:grpSpPr bwMode="auto">
            <a:xfrm>
              <a:off x="240" y="2352"/>
              <a:ext cx="4464" cy="1754"/>
              <a:chOff x="240" y="2352"/>
              <a:chExt cx="4464" cy="1754"/>
            </a:xfrm>
          </p:grpSpPr>
          <p:pic>
            <p:nvPicPr>
              <p:cNvPr id="4097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93"/>
              <a:stretch>
                <a:fillRect/>
              </a:stretch>
            </p:blipFill>
            <p:spPr bwMode="auto">
              <a:xfrm>
                <a:off x="240" y="2592"/>
                <a:ext cx="4464" cy="15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7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88033"/>
              <a:stretch>
                <a:fillRect/>
              </a:stretch>
            </p:blipFill>
            <p:spPr bwMode="auto">
              <a:xfrm>
                <a:off x="2448" y="2352"/>
                <a:ext cx="225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3072" y="3168"/>
              <a:ext cx="960" cy="1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t-BR">
                <a:solidFill>
                  <a:schemeClr val="accent2"/>
                </a:solidFill>
              </a:endParaRP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3072" y="3888"/>
              <a:ext cx="960" cy="1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40965" name="Line 13"/>
          <p:cNvSpPr>
            <a:spLocks noChangeShapeType="1"/>
          </p:cNvSpPr>
          <p:nvPr/>
        </p:nvSpPr>
        <p:spPr bwMode="auto">
          <a:xfrm>
            <a:off x="6705600" y="55626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66" name="Text Box 14"/>
          <p:cNvSpPr txBox="1">
            <a:spLocks noChangeArrowheads="1"/>
          </p:cNvSpPr>
          <p:nvPr/>
        </p:nvSpPr>
        <p:spPr bwMode="auto">
          <a:xfrm>
            <a:off x="3429000" y="6019800"/>
            <a:ext cx="5486400" cy="5143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AUMENTO DE 16% NO CONSUMO</a:t>
            </a:r>
          </a:p>
        </p:txBody>
      </p:sp>
      <p:sp>
        <p:nvSpPr>
          <p:cNvPr id="40967" name="Line 15"/>
          <p:cNvSpPr>
            <a:spLocks noChangeShapeType="1"/>
          </p:cNvSpPr>
          <p:nvPr/>
        </p:nvSpPr>
        <p:spPr bwMode="auto">
          <a:xfrm>
            <a:off x="7620000" y="55626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68" name="Line 16"/>
          <p:cNvSpPr>
            <a:spLocks noChangeShapeType="1"/>
          </p:cNvSpPr>
          <p:nvPr/>
        </p:nvSpPr>
        <p:spPr bwMode="auto">
          <a:xfrm>
            <a:off x="5715000" y="55626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1871663" y="1952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1987" name="Rectangle 134"/>
          <p:cNvSpPr>
            <a:spLocks noChangeArrowheads="1"/>
          </p:cNvSpPr>
          <p:nvPr/>
        </p:nvSpPr>
        <p:spPr bwMode="auto">
          <a:xfrm>
            <a:off x="1871663" y="1952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41988" name="Picture 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38"/>
          <a:stretch>
            <a:fillRect/>
          </a:stretch>
        </p:blipFill>
        <p:spPr bwMode="auto">
          <a:xfrm>
            <a:off x="533400" y="2362200"/>
            <a:ext cx="8229600" cy="340201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1989" name="Rectangle 135"/>
          <p:cNvSpPr>
            <a:spLocks noChangeArrowheads="1"/>
          </p:cNvSpPr>
          <p:nvPr/>
        </p:nvSpPr>
        <p:spPr bwMode="auto">
          <a:xfrm>
            <a:off x="5867400" y="3352800"/>
            <a:ext cx="1600200" cy="304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41990" name="Rectangle 136"/>
          <p:cNvSpPr>
            <a:spLocks noChangeArrowheads="1"/>
          </p:cNvSpPr>
          <p:nvPr/>
        </p:nvSpPr>
        <p:spPr bwMode="auto">
          <a:xfrm>
            <a:off x="5867400" y="4419600"/>
            <a:ext cx="16002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41991" name="Rectangle 137"/>
          <p:cNvSpPr>
            <a:spLocks noChangeArrowheads="1"/>
          </p:cNvSpPr>
          <p:nvPr/>
        </p:nvSpPr>
        <p:spPr bwMode="auto">
          <a:xfrm>
            <a:off x="5867400" y="5181600"/>
            <a:ext cx="1600200" cy="3048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41992" name="Rectangle 139"/>
          <p:cNvSpPr>
            <a:spLocks noChangeArrowheads="1"/>
          </p:cNvSpPr>
          <p:nvPr/>
        </p:nvSpPr>
        <p:spPr bwMode="auto">
          <a:xfrm>
            <a:off x="3581400" y="6210300"/>
            <a:ext cx="5184775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AUMENTO DE 11% NO CONSUMO</a:t>
            </a:r>
          </a:p>
        </p:txBody>
      </p:sp>
      <p:sp>
        <p:nvSpPr>
          <p:cNvPr id="41993" name="Rectangle 140"/>
          <p:cNvSpPr>
            <a:spLocks noChangeArrowheads="1"/>
          </p:cNvSpPr>
          <p:nvPr/>
        </p:nvSpPr>
        <p:spPr bwMode="auto">
          <a:xfrm>
            <a:off x="4052888" y="1066800"/>
            <a:ext cx="5014912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AUMENTO DE 8% NO CONSUMO</a:t>
            </a:r>
          </a:p>
        </p:txBody>
      </p:sp>
      <p:sp>
        <p:nvSpPr>
          <p:cNvPr id="41994" name="Rectangle 4"/>
          <p:cNvSpPr>
            <a:spLocks noChangeArrowheads="1"/>
          </p:cNvSpPr>
          <p:nvPr/>
        </p:nvSpPr>
        <p:spPr bwMode="auto">
          <a:xfrm>
            <a:off x="1676400" y="1752600"/>
            <a:ext cx="2743200" cy="488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70000"/>
              </a:lnSpc>
            </a:pPr>
            <a:r>
              <a:rPr lang="pt-BR" sz="1200">
                <a:cs typeface="Arial" charset="0"/>
              </a:rPr>
              <a:t> </a:t>
            </a:r>
            <a:endParaRPr lang="pt-BR" sz="1200">
              <a:cs typeface="Times New Roman" pitchFamily="18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pt-BR" sz="2400" b="1">
                <a:solidFill>
                  <a:schemeClr val="accent2"/>
                </a:solidFill>
                <a:cs typeface="Times New Roman" pitchFamily="18" charset="0"/>
              </a:rPr>
              <a:t>SOLO ARENOSO</a:t>
            </a:r>
            <a:endParaRPr lang="pt-BR" sz="2400" b="1">
              <a:solidFill>
                <a:schemeClr val="accent2"/>
              </a:solidFill>
            </a:endParaRPr>
          </a:p>
        </p:txBody>
      </p:sp>
      <p:sp>
        <p:nvSpPr>
          <p:cNvPr id="41995" name="Line 141"/>
          <p:cNvSpPr>
            <a:spLocks noChangeShapeType="1"/>
          </p:cNvSpPr>
          <p:nvPr/>
        </p:nvSpPr>
        <p:spPr bwMode="auto">
          <a:xfrm>
            <a:off x="6629400" y="4724400"/>
            <a:ext cx="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996" name="Line 142"/>
          <p:cNvSpPr>
            <a:spLocks noChangeShapeType="1"/>
          </p:cNvSpPr>
          <p:nvPr/>
        </p:nvSpPr>
        <p:spPr bwMode="auto">
          <a:xfrm flipH="1" flipV="1">
            <a:off x="6553200" y="1752600"/>
            <a:ext cx="0" cy="1600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1979613" y="1412875"/>
            <a:ext cx="684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u="sng">
                <a:solidFill>
                  <a:schemeClr val="accent2"/>
                </a:solidFill>
              </a:rPr>
              <a:t>DETERMINAÇÃO DA PATINAGEM</a:t>
            </a:r>
            <a:r>
              <a:rPr lang="pt-BR" sz="2800" u="sng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611188" y="2205038"/>
            <a:ext cx="597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MÉTODO PRÁTICO:</a:t>
            </a: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1187450" y="5589588"/>
            <a:ext cx="7705725" cy="69056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b="1">
                <a:solidFill>
                  <a:schemeClr val="accent2"/>
                </a:solidFill>
              </a:rPr>
              <a:t>Patinagem (%) = [ </a:t>
            </a:r>
            <a:r>
              <a:rPr lang="pt-BR" b="1" u="sng">
                <a:solidFill>
                  <a:schemeClr val="accent2"/>
                </a:solidFill>
              </a:rPr>
              <a:t>Voltas sem carga  - Voltas com carga</a:t>
            </a:r>
            <a:r>
              <a:rPr lang="pt-BR" b="1">
                <a:solidFill>
                  <a:schemeClr val="accent2"/>
                </a:solidFill>
              </a:rPr>
              <a:t>] x 100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b="1">
                <a:solidFill>
                  <a:schemeClr val="accent2"/>
                </a:solidFill>
              </a:rPr>
              <a:t>		 Voltas sem carga</a:t>
            </a:r>
            <a:r>
              <a:rPr lang="pt-BR"/>
              <a:t> </a:t>
            </a:r>
          </a:p>
        </p:txBody>
      </p:sp>
      <p:pic>
        <p:nvPicPr>
          <p:cNvPr id="4301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36838"/>
            <a:ext cx="3960812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09800" y="1143000"/>
            <a:ext cx="6191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4000" b="1" u="sng">
                <a:solidFill>
                  <a:schemeClr val="accent2"/>
                </a:solidFill>
              </a:rPr>
              <a:t>HISTÓRICO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76200" y="1905000"/>
            <a:ext cx="906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400" b="1"/>
              <a:t>DEA/IAC – Divisão de Engenharia Agrícola do IAC, localizado em Jundiaí – SP.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76200" y="30480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 b="1" u="sng"/>
              <a:t>Principais Centros de Ensaios no Exterior: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152400" y="3733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 b="1" u="sng"/>
              <a:t>Estados Unidos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76200" y="4283075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 b="1"/>
              <a:t>Nebraska – Universidade de Nebraska, é o mais conhecido e famoso centro de ensaios do mundo.</a:t>
            </a: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76200" y="5426075"/>
            <a:ext cx="891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400" b="1" u="sng"/>
              <a:t>Alemanha</a:t>
            </a:r>
          </a:p>
          <a:p>
            <a:pPr algn="just" eaLnBrk="1" hangingPunct="1">
              <a:lnSpc>
                <a:spcPct val="60000"/>
              </a:lnSpc>
              <a:spcBef>
                <a:spcPct val="50000"/>
              </a:spcBef>
            </a:pPr>
            <a:r>
              <a:rPr lang="pt-BR" sz="2400" b="1"/>
              <a:t>Centro de Ensaio de Máquinas Agrícolas da DLG</a:t>
            </a:r>
            <a:endParaRPr lang="pt-BR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2438400" y="1143000"/>
            <a:ext cx="5903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u="sng">
                <a:solidFill>
                  <a:schemeClr val="accent2"/>
                </a:solidFill>
              </a:rPr>
              <a:t>TABELA DE PATINAGEM </a:t>
            </a:r>
          </a:p>
        </p:txBody>
      </p:sp>
      <p:graphicFrame>
        <p:nvGraphicFramePr>
          <p:cNvPr id="55676" name="Group 380"/>
          <p:cNvGraphicFramePr>
            <a:graphicFrameLocks noGrp="1"/>
          </p:cNvGraphicFramePr>
          <p:nvPr>
            <p:ph/>
          </p:nvPr>
        </p:nvGraphicFramePr>
        <p:xfrm>
          <a:off x="250825" y="2133600"/>
          <a:ext cx="8497888" cy="4359272"/>
        </p:xfrm>
        <a:graphic>
          <a:graphicData uri="http://schemas.openxmlformats.org/drawingml/2006/table">
            <a:tbl>
              <a:tblPr/>
              <a:tblGrid>
                <a:gridCol w="2881313"/>
                <a:gridCol w="3384550"/>
                <a:gridCol w="2232025"/>
              </a:tblGrid>
              <a:tr h="7011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VOLTAS EQUIPAMENTO LEVANTADO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VOLTAS EQUIPAMENTO TRABALHANDO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PATINAGEM (%)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10,0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9,5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87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9,0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8,5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8,0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7,5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7,0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1511300" y="1219200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 u="sng">
                <a:solidFill>
                  <a:schemeClr val="accent2"/>
                </a:solidFill>
              </a:rPr>
              <a:t>IDENTIFICAÇÃO VISUAL DA PATINAGEM</a:t>
            </a: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179388" y="1871663"/>
            <a:ext cx="4033837" cy="1628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</a:rPr>
              <a:t>	Marcas no solo pouco definidas indicam deslizamento excessivo.Neste caso deve-se aumentar a quantidade de lastro no trator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4787900" y="2060575"/>
            <a:ext cx="4103688" cy="1323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</a:rPr>
              <a:t>Marcas no solo claramente definidas indicam deslizamento reduzido. Neste caso deve-se diminuir a quantidade de lastro.</a:t>
            </a:r>
          </a:p>
        </p:txBody>
      </p:sp>
      <p:sp>
        <p:nvSpPr>
          <p:cNvPr id="45061" name="Text Box 9"/>
          <p:cNvSpPr txBox="1">
            <a:spLocks noChangeArrowheads="1"/>
          </p:cNvSpPr>
          <p:nvPr/>
        </p:nvSpPr>
        <p:spPr bwMode="auto">
          <a:xfrm>
            <a:off x="2411413" y="3644900"/>
            <a:ext cx="4535487" cy="1203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1800">
                <a:solidFill>
                  <a:schemeClr val="accent2"/>
                </a:solidFill>
              </a:rPr>
              <a:t>A lastragem e a patinagem estará correta quando no centro houver sinais de deslizamento e as marcas nas bordas externas estiverem bem definidas.</a:t>
            </a:r>
          </a:p>
        </p:txBody>
      </p:sp>
      <p:pic>
        <p:nvPicPr>
          <p:cNvPr id="45062" name="Picture 11" descr="abril 2006 02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941888"/>
            <a:ext cx="2232025" cy="174625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Picture 12" descr="Curso 053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4149725"/>
            <a:ext cx="1727200" cy="2303463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Line 13"/>
          <p:cNvSpPr>
            <a:spLocks noChangeShapeType="1"/>
          </p:cNvSpPr>
          <p:nvPr/>
        </p:nvSpPr>
        <p:spPr bwMode="auto">
          <a:xfrm>
            <a:off x="8001000" y="3429000"/>
            <a:ext cx="0" cy="5778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45065" name="Picture 14" descr="DSC04178"/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278313"/>
            <a:ext cx="1835150" cy="224631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6" name="Line 16"/>
          <p:cNvSpPr>
            <a:spLocks noChangeShapeType="1"/>
          </p:cNvSpPr>
          <p:nvPr/>
        </p:nvSpPr>
        <p:spPr bwMode="auto">
          <a:xfrm>
            <a:off x="1295400" y="3581400"/>
            <a:ext cx="0" cy="6477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5067" name="Line 17"/>
          <p:cNvSpPr>
            <a:spLocks noChangeShapeType="1"/>
          </p:cNvSpPr>
          <p:nvPr/>
        </p:nvSpPr>
        <p:spPr bwMode="auto">
          <a:xfrm>
            <a:off x="3059113" y="4868863"/>
            <a:ext cx="0" cy="7921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5068" name="Line 19"/>
          <p:cNvSpPr>
            <a:spLocks noChangeShapeType="1"/>
          </p:cNvSpPr>
          <p:nvPr/>
        </p:nvSpPr>
        <p:spPr bwMode="auto">
          <a:xfrm>
            <a:off x="3060700" y="5661025"/>
            <a:ext cx="6477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763713" y="1295400"/>
            <a:ext cx="561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u="sng">
                <a:solidFill>
                  <a:schemeClr val="accent2"/>
                </a:solidFill>
              </a:rPr>
              <a:t>AVANÇO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1042988" y="5105400"/>
            <a:ext cx="7056437" cy="531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>
                <a:solidFill>
                  <a:schemeClr val="accent2"/>
                </a:solidFill>
              </a:rPr>
              <a:t>AVANÇO RECOMENDADO 1 a 5%</a:t>
            </a:r>
          </a:p>
        </p:txBody>
      </p:sp>
      <p:sp>
        <p:nvSpPr>
          <p:cNvPr id="46085" name="Text Box 11"/>
          <p:cNvSpPr txBox="1">
            <a:spLocks noChangeArrowheads="1"/>
          </p:cNvSpPr>
          <p:nvPr/>
        </p:nvSpPr>
        <p:spPr bwMode="auto">
          <a:xfrm>
            <a:off x="466725" y="2528888"/>
            <a:ext cx="82089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800">
                <a:solidFill>
                  <a:schemeClr val="accent2"/>
                </a:solidFill>
              </a:rPr>
              <a:t>	Diferença entre o número de voltas da roda dianteira sem tração e com tração para 10 voltas completas da roda traseira, medido em tratores 4x2 TDA e 4x4.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2195513" y="1125538"/>
            <a:ext cx="6624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 u="sng">
                <a:solidFill>
                  <a:schemeClr val="accent2"/>
                </a:solidFill>
              </a:rPr>
              <a:t>DETERMINAÇÃO DO AVANÇO</a:t>
            </a:r>
          </a:p>
        </p:txBody>
      </p:sp>
      <p:pic>
        <p:nvPicPr>
          <p:cNvPr id="47107" name="Picture 5" descr="pneu 5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844675"/>
            <a:ext cx="5256212" cy="481965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250825" y="1916113"/>
            <a:ext cx="2735263" cy="714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>
                <a:solidFill>
                  <a:schemeClr val="accent2"/>
                </a:solidFill>
              </a:rPr>
              <a:t>10 VOLTAS DA RODA TRASEIRA</a:t>
            </a:r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179388" y="3213100"/>
            <a:ext cx="2879725" cy="714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>
                <a:solidFill>
                  <a:schemeClr val="accent2"/>
                </a:solidFill>
              </a:rPr>
              <a:t>N</a:t>
            </a:r>
            <a:r>
              <a:rPr lang="pt-BR" b="1" baseline="30000">
                <a:solidFill>
                  <a:schemeClr val="accent2"/>
                </a:solidFill>
              </a:rPr>
              <a:t>0</a:t>
            </a:r>
            <a:r>
              <a:rPr lang="pt-BR" b="1">
                <a:solidFill>
                  <a:schemeClr val="accent2"/>
                </a:solidFill>
              </a:rPr>
              <a:t> DE VOLTAS DA RODA DIANTEIRA:</a:t>
            </a:r>
          </a:p>
        </p:txBody>
      </p:sp>
      <p:sp>
        <p:nvSpPr>
          <p:cNvPr id="47110" name="Text Box 9"/>
          <p:cNvSpPr txBox="1">
            <a:spLocks noChangeArrowheads="1"/>
          </p:cNvSpPr>
          <p:nvPr/>
        </p:nvSpPr>
        <p:spPr bwMode="auto">
          <a:xfrm>
            <a:off x="179388" y="4508500"/>
            <a:ext cx="2879725" cy="714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>
                <a:solidFill>
                  <a:schemeClr val="accent2"/>
                </a:solidFill>
              </a:rPr>
              <a:t>COM TRAÇÃO DIANTEIRA LIGADA </a:t>
            </a:r>
            <a:r>
              <a:rPr lang="pt-BR" b="1"/>
              <a:t> </a:t>
            </a:r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71438" y="5805488"/>
            <a:ext cx="3276600" cy="714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>
                <a:solidFill>
                  <a:schemeClr val="accent2"/>
                </a:solidFill>
              </a:rPr>
              <a:t>COM TRAÇÃO DIANTEIRA DESLIGADA</a:t>
            </a:r>
          </a:p>
        </p:txBody>
      </p:sp>
      <p:sp>
        <p:nvSpPr>
          <p:cNvPr id="47112" name="Line 12"/>
          <p:cNvSpPr>
            <a:spLocks noChangeShapeType="1"/>
          </p:cNvSpPr>
          <p:nvPr/>
        </p:nvSpPr>
        <p:spPr bwMode="auto">
          <a:xfrm>
            <a:off x="1547813" y="2636838"/>
            <a:ext cx="0" cy="5762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113" name="Line 14"/>
          <p:cNvSpPr>
            <a:spLocks noChangeShapeType="1"/>
          </p:cNvSpPr>
          <p:nvPr/>
        </p:nvSpPr>
        <p:spPr bwMode="auto">
          <a:xfrm>
            <a:off x="1547813" y="3933825"/>
            <a:ext cx="0" cy="5762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114" name="Line 15"/>
          <p:cNvSpPr>
            <a:spLocks noChangeShapeType="1"/>
          </p:cNvSpPr>
          <p:nvPr/>
        </p:nvSpPr>
        <p:spPr bwMode="auto">
          <a:xfrm>
            <a:off x="1547813" y="5229225"/>
            <a:ext cx="0" cy="5762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026"/>
          <p:cNvGrpSpPr>
            <a:grpSpLocks noChangeAspect="1"/>
          </p:cNvGrpSpPr>
          <p:nvPr/>
        </p:nvGrpSpPr>
        <p:grpSpPr bwMode="auto">
          <a:xfrm>
            <a:off x="1116013" y="1905000"/>
            <a:ext cx="7343775" cy="4908550"/>
            <a:chOff x="431" y="1101"/>
            <a:chExt cx="4762" cy="3183"/>
          </a:xfrm>
        </p:grpSpPr>
        <p:sp>
          <p:nvSpPr>
            <p:cNvPr id="48132" name="AutoShape 1027"/>
            <p:cNvSpPr>
              <a:spLocks noChangeAspect="1" noChangeArrowheads="1" noTextEdit="1"/>
            </p:cNvSpPr>
            <p:nvPr/>
          </p:nvSpPr>
          <p:spPr bwMode="auto">
            <a:xfrm>
              <a:off x="431" y="1101"/>
              <a:ext cx="4762" cy="3179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33" name="Rectangle 1028"/>
            <p:cNvSpPr>
              <a:spLocks noChangeArrowheads="1"/>
            </p:cNvSpPr>
            <p:nvPr/>
          </p:nvSpPr>
          <p:spPr bwMode="auto">
            <a:xfrm>
              <a:off x="1026" y="1194"/>
              <a:ext cx="4076" cy="26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34" name="Line 1029"/>
            <p:cNvSpPr>
              <a:spLocks noChangeShapeType="1"/>
            </p:cNvSpPr>
            <p:nvPr/>
          </p:nvSpPr>
          <p:spPr bwMode="auto">
            <a:xfrm flipV="1">
              <a:off x="1026" y="1194"/>
              <a:ext cx="1" cy="26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35" name="Line 1030"/>
            <p:cNvSpPr>
              <a:spLocks noChangeShapeType="1"/>
            </p:cNvSpPr>
            <p:nvPr/>
          </p:nvSpPr>
          <p:spPr bwMode="auto">
            <a:xfrm flipV="1">
              <a:off x="1705" y="1194"/>
              <a:ext cx="1" cy="26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36" name="Line 1031"/>
            <p:cNvSpPr>
              <a:spLocks noChangeShapeType="1"/>
            </p:cNvSpPr>
            <p:nvPr/>
          </p:nvSpPr>
          <p:spPr bwMode="auto">
            <a:xfrm flipV="1">
              <a:off x="2385" y="1194"/>
              <a:ext cx="1" cy="26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37" name="Line 1032"/>
            <p:cNvSpPr>
              <a:spLocks noChangeShapeType="1"/>
            </p:cNvSpPr>
            <p:nvPr/>
          </p:nvSpPr>
          <p:spPr bwMode="auto">
            <a:xfrm flipV="1">
              <a:off x="3064" y="1194"/>
              <a:ext cx="1" cy="26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38" name="Line 1033"/>
            <p:cNvSpPr>
              <a:spLocks noChangeShapeType="1"/>
            </p:cNvSpPr>
            <p:nvPr/>
          </p:nvSpPr>
          <p:spPr bwMode="auto">
            <a:xfrm flipV="1">
              <a:off x="3743" y="1194"/>
              <a:ext cx="1" cy="26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39" name="Line 1034"/>
            <p:cNvSpPr>
              <a:spLocks noChangeShapeType="1"/>
            </p:cNvSpPr>
            <p:nvPr/>
          </p:nvSpPr>
          <p:spPr bwMode="auto">
            <a:xfrm flipV="1">
              <a:off x="4423" y="1194"/>
              <a:ext cx="1" cy="26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40" name="Line 1035"/>
            <p:cNvSpPr>
              <a:spLocks noChangeShapeType="1"/>
            </p:cNvSpPr>
            <p:nvPr/>
          </p:nvSpPr>
          <p:spPr bwMode="auto">
            <a:xfrm flipV="1">
              <a:off x="5102" y="1194"/>
              <a:ext cx="1" cy="26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41" name="Line 1036"/>
            <p:cNvSpPr>
              <a:spLocks noChangeShapeType="1"/>
            </p:cNvSpPr>
            <p:nvPr/>
          </p:nvSpPr>
          <p:spPr bwMode="auto">
            <a:xfrm>
              <a:off x="1026" y="3878"/>
              <a:ext cx="4076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42" name="Line 1037"/>
            <p:cNvSpPr>
              <a:spLocks noChangeShapeType="1"/>
            </p:cNvSpPr>
            <p:nvPr/>
          </p:nvSpPr>
          <p:spPr bwMode="auto">
            <a:xfrm>
              <a:off x="1026" y="3495"/>
              <a:ext cx="4076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43" name="Line 1038"/>
            <p:cNvSpPr>
              <a:spLocks noChangeShapeType="1"/>
            </p:cNvSpPr>
            <p:nvPr/>
          </p:nvSpPr>
          <p:spPr bwMode="auto">
            <a:xfrm>
              <a:off x="1026" y="3111"/>
              <a:ext cx="4076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44" name="Line 1039"/>
            <p:cNvSpPr>
              <a:spLocks noChangeShapeType="1"/>
            </p:cNvSpPr>
            <p:nvPr/>
          </p:nvSpPr>
          <p:spPr bwMode="auto">
            <a:xfrm>
              <a:off x="1026" y="2728"/>
              <a:ext cx="4076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45" name="Line 1040"/>
            <p:cNvSpPr>
              <a:spLocks noChangeShapeType="1"/>
            </p:cNvSpPr>
            <p:nvPr/>
          </p:nvSpPr>
          <p:spPr bwMode="auto">
            <a:xfrm>
              <a:off x="1026" y="2344"/>
              <a:ext cx="4076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46" name="Line 1041"/>
            <p:cNvSpPr>
              <a:spLocks noChangeShapeType="1"/>
            </p:cNvSpPr>
            <p:nvPr/>
          </p:nvSpPr>
          <p:spPr bwMode="auto">
            <a:xfrm>
              <a:off x="1026" y="1961"/>
              <a:ext cx="4076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47" name="Line 1042"/>
            <p:cNvSpPr>
              <a:spLocks noChangeShapeType="1"/>
            </p:cNvSpPr>
            <p:nvPr/>
          </p:nvSpPr>
          <p:spPr bwMode="auto">
            <a:xfrm>
              <a:off x="1026" y="1578"/>
              <a:ext cx="4076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48" name="Line 1043"/>
            <p:cNvSpPr>
              <a:spLocks noChangeShapeType="1"/>
            </p:cNvSpPr>
            <p:nvPr/>
          </p:nvSpPr>
          <p:spPr bwMode="auto">
            <a:xfrm>
              <a:off x="1026" y="1194"/>
              <a:ext cx="4076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49" name="Freeform 1044"/>
            <p:cNvSpPr>
              <a:spLocks/>
            </p:cNvSpPr>
            <p:nvPr/>
          </p:nvSpPr>
          <p:spPr bwMode="auto">
            <a:xfrm>
              <a:off x="1026" y="1616"/>
              <a:ext cx="4076" cy="2262"/>
            </a:xfrm>
            <a:custGeom>
              <a:avLst/>
              <a:gdLst>
                <a:gd name="T0" fmla="*/ 0 w 12228"/>
                <a:gd name="T1" fmla="*/ 754 h 6787"/>
                <a:gd name="T2" fmla="*/ 226 w 12228"/>
                <a:gd name="T3" fmla="*/ 383 h 6787"/>
                <a:gd name="T4" fmla="*/ 453 w 12228"/>
                <a:gd name="T5" fmla="*/ 192 h 6787"/>
                <a:gd name="T6" fmla="*/ 679 w 12228"/>
                <a:gd name="T7" fmla="*/ 102 h 6787"/>
                <a:gd name="T8" fmla="*/ 906 w 12228"/>
                <a:gd name="T9" fmla="*/ 38 h 6787"/>
                <a:gd name="T10" fmla="*/ 1132 w 12228"/>
                <a:gd name="T11" fmla="*/ 13 h 6787"/>
                <a:gd name="T12" fmla="*/ 1359 w 12228"/>
                <a:gd name="T13" fmla="*/ 0 h 67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28"/>
                <a:gd name="T22" fmla="*/ 0 h 6787"/>
                <a:gd name="T23" fmla="*/ 12228 w 12228"/>
                <a:gd name="T24" fmla="*/ 6787 h 67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28" h="6787">
                  <a:moveTo>
                    <a:pt x="0" y="6787"/>
                  </a:moveTo>
                  <a:lnTo>
                    <a:pt x="2038" y="3451"/>
                  </a:lnTo>
                  <a:lnTo>
                    <a:pt x="4077" y="1725"/>
                  </a:lnTo>
                  <a:lnTo>
                    <a:pt x="6114" y="920"/>
                  </a:lnTo>
                  <a:lnTo>
                    <a:pt x="8152" y="344"/>
                  </a:lnTo>
                  <a:lnTo>
                    <a:pt x="10191" y="115"/>
                  </a:lnTo>
                  <a:lnTo>
                    <a:pt x="12228" y="0"/>
                  </a:lnTo>
                </a:path>
              </a:pathLst>
            </a:custGeom>
            <a:noFill/>
            <a:ln w="1270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50" name="Freeform 1045"/>
            <p:cNvSpPr>
              <a:spLocks/>
            </p:cNvSpPr>
            <p:nvPr/>
          </p:nvSpPr>
          <p:spPr bwMode="auto">
            <a:xfrm>
              <a:off x="986" y="3839"/>
              <a:ext cx="80" cy="76"/>
            </a:xfrm>
            <a:custGeom>
              <a:avLst/>
              <a:gdLst>
                <a:gd name="T0" fmla="*/ 10 w 240"/>
                <a:gd name="T1" fmla="*/ 14 h 230"/>
                <a:gd name="T2" fmla="*/ 3 w 240"/>
                <a:gd name="T3" fmla="*/ 22 h 230"/>
                <a:gd name="T4" fmla="*/ 7 w 240"/>
                <a:gd name="T5" fmla="*/ 25 h 230"/>
                <a:gd name="T6" fmla="*/ 13 w 240"/>
                <a:gd name="T7" fmla="*/ 17 h 230"/>
                <a:gd name="T8" fmla="*/ 19 w 240"/>
                <a:gd name="T9" fmla="*/ 25 h 230"/>
                <a:gd name="T10" fmla="*/ 24 w 240"/>
                <a:gd name="T11" fmla="*/ 22 h 230"/>
                <a:gd name="T12" fmla="*/ 17 w 240"/>
                <a:gd name="T13" fmla="*/ 14 h 230"/>
                <a:gd name="T14" fmla="*/ 27 w 240"/>
                <a:gd name="T15" fmla="*/ 12 h 230"/>
                <a:gd name="T16" fmla="*/ 25 w 240"/>
                <a:gd name="T17" fmla="*/ 6 h 230"/>
                <a:gd name="T18" fmla="*/ 16 w 240"/>
                <a:gd name="T19" fmla="*/ 10 h 230"/>
                <a:gd name="T20" fmla="*/ 16 w 240"/>
                <a:gd name="T21" fmla="*/ 0 h 230"/>
                <a:gd name="T22" fmla="*/ 11 w 240"/>
                <a:gd name="T23" fmla="*/ 0 h 230"/>
                <a:gd name="T24" fmla="*/ 11 w 240"/>
                <a:gd name="T25" fmla="*/ 10 h 230"/>
                <a:gd name="T26" fmla="*/ 2 w 240"/>
                <a:gd name="T27" fmla="*/ 6 h 230"/>
                <a:gd name="T28" fmla="*/ 0 w 240"/>
                <a:gd name="T29" fmla="*/ 12 h 230"/>
                <a:gd name="T30" fmla="*/ 10 w 240"/>
                <a:gd name="T31" fmla="*/ 1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230"/>
                <a:gd name="T50" fmla="*/ 240 w 240"/>
                <a:gd name="T51" fmla="*/ 230 h 2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230">
                  <a:moveTo>
                    <a:pt x="87" y="128"/>
                  </a:moveTo>
                  <a:lnTo>
                    <a:pt x="26" y="201"/>
                  </a:lnTo>
                  <a:lnTo>
                    <a:pt x="67" y="229"/>
                  </a:lnTo>
                  <a:lnTo>
                    <a:pt x="119" y="151"/>
                  </a:lnTo>
                  <a:lnTo>
                    <a:pt x="172" y="230"/>
                  </a:lnTo>
                  <a:lnTo>
                    <a:pt x="213" y="201"/>
                  </a:lnTo>
                  <a:lnTo>
                    <a:pt x="152" y="128"/>
                  </a:lnTo>
                  <a:lnTo>
                    <a:pt x="240" y="105"/>
                  </a:lnTo>
                  <a:lnTo>
                    <a:pt x="224" y="59"/>
                  </a:lnTo>
                  <a:lnTo>
                    <a:pt x="141" y="89"/>
                  </a:lnTo>
                  <a:lnTo>
                    <a:pt x="141" y="0"/>
                  </a:lnTo>
                  <a:lnTo>
                    <a:pt x="99" y="0"/>
                  </a:lnTo>
                  <a:lnTo>
                    <a:pt x="99" y="89"/>
                  </a:lnTo>
                  <a:lnTo>
                    <a:pt x="16" y="59"/>
                  </a:lnTo>
                  <a:lnTo>
                    <a:pt x="0" y="105"/>
                  </a:lnTo>
                  <a:lnTo>
                    <a:pt x="87" y="128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51" name="Freeform 1046"/>
            <p:cNvSpPr>
              <a:spLocks/>
            </p:cNvSpPr>
            <p:nvPr/>
          </p:nvSpPr>
          <p:spPr bwMode="auto">
            <a:xfrm>
              <a:off x="5061" y="1577"/>
              <a:ext cx="81" cy="76"/>
            </a:xfrm>
            <a:custGeom>
              <a:avLst/>
              <a:gdLst>
                <a:gd name="T0" fmla="*/ 10 w 241"/>
                <a:gd name="T1" fmla="*/ 14 h 230"/>
                <a:gd name="T2" fmla="*/ 3 w 241"/>
                <a:gd name="T3" fmla="*/ 22 h 230"/>
                <a:gd name="T4" fmla="*/ 8 w 241"/>
                <a:gd name="T5" fmla="*/ 25 h 230"/>
                <a:gd name="T6" fmla="*/ 13 w 241"/>
                <a:gd name="T7" fmla="*/ 17 h 230"/>
                <a:gd name="T8" fmla="*/ 19 w 241"/>
                <a:gd name="T9" fmla="*/ 25 h 230"/>
                <a:gd name="T10" fmla="*/ 24 w 241"/>
                <a:gd name="T11" fmla="*/ 22 h 230"/>
                <a:gd name="T12" fmla="*/ 17 w 241"/>
                <a:gd name="T13" fmla="*/ 14 h 230"/>
                <a:gd name="T14" fmla="*/ 27 w 241"/>
                <a:gd name="T15" fmla="*/ 12 h 230"/>
                <a:gd name="T16" fmla="*/ 26 w 241"/>
                <a:gd name="T17" fmla="*/ 6 h 230"/>
                <a:gd name="T18" fmla="*/ 16 w 241"/>
                <a:gd name="T19" fmla="*/ 10 h 230"/>
                <a:gd name="T20" fmla="*/ 16 w 241"/>
                <a:gd name="T21" fmla="*/ 0 h 230"/>
                <a:gd name="T22" fmla="*/ 11 w 241"/>
                <a:gd name="T23" fmla="*/ 0 h 230"/>
                <a:gd name="T24" fmla="*/ 11 w 241"/>
                <a:gd name="T25" fmla="*/ 10 h 230"/>
                <a:gd name="T26" fmla="*/ 2 w 241"/>
                <a:gd name="T27" fmla="*/ 6 h 230"/>
                <a:gd name="T28" fmla="*/ 0 w 241"/>
                <a:gd name="T29" fmla="*/ 12 h 230"/>
                <a:gd name="T30" fmla="*/ 10 w 241"/>
                <a:gd name="T31" fmla="*/ 1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1"/>
                <a:gd name="T49" fmla="*/ 0 h 230"/>
                <a:gd name="T50" fmla="*/ 241 w 241"/>
                <a:gd name="T51" fmla="*/ 230 h 2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1" h="230">
                  <a:moveTo>
                    <a:pt x="88" y="128"/>
                  </a:moveTo>
                  <a:lnTo>
                    <a:pt x="27" y="201"/>
                  </a:lnTo>
                  <a:lnTo>
                    <a:pt x="68" y="229"/>
                  </a:lnTo>
                  <a:lnTo>
                    <a:pt x="120" y="151"/>
                  </a:lnTo>
                  <a:lnTo>
                    <a:pt x="173" y="230"/>
                  </a:lnTo>
                  <a:lnTo>
                    <a:pt x="214" y="201"/>
                  </a:lnTo>
                  <a:lnTo>
                    <a:pt x="152" y="128"/>
                  </a:lnTo>
                  <a:lnTo>
                    <a:pt x="241" y="105"/>
                  </a:lnTo>
                  <a:lnTo>
                    <a:pt x="225" y="59"/>
                  </a:lnTo>
                  <a:lnTo>
                    <a:pt x="142" y="89"/>
                  </a:lnTo>
                  <a:lnTo>
                    <a:pt x="142" y="0"/>
                  </a:lnTo>
                  <a:lnTo>
                    <a:pt x="100" y="0"/>
                  </a:lnTo>
                  <a:lnTo>
                    <a:pt x="100" y="89"/>
                  </a:lnTo>
                  <a:lnTo>
                    <a:pt x="17" y="59"/>
                  </a:lnTo>
                  <a:lnTo>
                    <a:pt x="0" y="105"/>
                  </a:lnTo>
                  <a:lnTo>
                    <a:pt x="88" y="128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52" name="Freeform 1047"/>
            <p:cNvSpPr>
              <a:spLocks/>
            </p:cNvSpPr>
            <p:nvPr/>
          </p:nvSpPr>
          <p:spPr bwMode="auto">
            <a:xfrm>
              <a:off x="1665" y="2727"/>
              <a:ext cx="80" cy="76"/>
            </a:xfrm>
            <a:custGeom>
              <a:avLst/>
              <a:gdLst>
                <a:gd name="T0" fmla="*/ 10 w 241"/>
                <a:gd name="T1" fmla="*/ 14 h 230"/>
                <a:gd name="T2" fmla="*/ 3 w 241"/>
                <a:gd name="T3" fmla="*/ 22 h 230"/>
                <a:gd name="T4" fmla="*/ 8 w 241"/>
                <a:gd name="T5" fmla="*/ 25 h 230"/>
                <a:gd name="T6" fmla="*/ 13 w 241"/>
                <a:gd name="T7" fmla="*/ 17 h 230"/>
                <a:gd name="T8" fmla="*/ 19 w 241"/>
                <a:gd name="T9" fmla="*/ 25 h 230"/>
                <a:gd name="T10" fmla="*/ 24 w 241"/>
                <a:gd name="T11" fmla="*/ 22 h 230"/>
                <a:gd name="T12" fmla="*/ 17 w 241"/>
                <a:gd name="T13" fmla="*/ 14 h 230"/>
                <a:gd name="T14" fmla="*/ 27 w 241"/>
                <a:gd name="T15" fmla="*/ 12 h 230"/>
                <a:gd name="T16" fmla="*/ 25 w 241"/>
                <a:gd name="T17" fmla="*/ 6 h 230"/>
                <a:gd name="T18" fmla="*/ 16 w 241"/>
                <a:gd name="T19" fmla="*/ 10 h 230"/>
                <a:gd name="T20" fmla="*/ 16 w 241"/>
                <a:gd name="T21" fmla="*/ 0 h 230"/>
                <a:gd name="T22" fmla="*/ 11 w 241"/>
                <a:gd name="T23" fmla="*/ 0 h 230"/>
                <a:gd name="T24" fmla="*/ 11 w 241"/>
                <a:gd name="T25" fmla="*/ 10 h 230"/>
                <a:gd name="T26" fmla="*/ 2 w 241"/>
                <a:gd name="T27" fmla="*/ 6 h 230"/>
                <a:gd name="T28" fmla="*/ 0 w 241"/>
                <a:gd name="T29" fmla="*/ 12 h 230"/>
                <a:gd name="T30" fmla="*/ 10 w 241"/>
                <a:gd name="T31" fmla="*/ 1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1"/>
                <a:gd name="T49" fmla="*/ 0 h 230"/>
                <a:gd name="T50" fmla="*/ 241 w 241"/>
                <a:gd name="T51" fmla="*/ 230 h 2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1" h="230">
                  <a:moveTo>
                    <a:pt x="88" y="128"/>
                  </a:moveTo>
                  <a:lnTo>
                    <a:pt x="27" y="201"/>
                  </a:lnTo>
                  <a:lnTo>
                    <a:pt x="68" y="229"/>
                  </a:lnTo>
                  <a:lnTo>
                    <a:pt x="120" y="151"/>
                  </a:lnTo>
                  <a:lnTo>
                    <a:pt x="173" y="230"/>
                  </a:lnTo>
                  <a:lnTo>
                    <a:pt x="214" y="201"/>
                  </a:lnTo>
                  <a:lnTo>
                    <a:pt x="152" y="128"/>
                  </a:lnTo>
                  <a:lnTo>
                    <a:pt x="241" y="105"/>
                  </a:lnTo>
                  <a:lnTo>
                    <a:pt x="224" y="59"/>
                  </a:lnTo>
                  <a:lnTo>
                    <a:pt x="141" y="89"/>
                  </a:lnTo>
                  <a:lnTo>
                    <a:pt x="141" y="0"/>
                  </a:lnTo>
                  <a:lnTo>
                    <a:pt x="99" y="0"/>
                  </a:lnTo>
                  <a:lnTo>
                    <a:pt x="99" y="89"/>
                  </a:lnTo>
                  <a:lnTo>
                    <a:pt x="16" y="59"/>
                  </a:lnTo>
                  <a:lnTo>
                    <a:pt x="0" y="105"/>
                  </a:lnTo>
                  <a:lnTo>
                    <a:pt x="88" y="128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53" name="Freeform 1048"/>
            <p:cNvSpPr>
              <a:spLocks/>
            </p:cNvSpPr>
            <p:nvPr/>
          </p:nvSpPr>
          <p:spPr bwMode="auto">
            <a:xfrm>
              <a:off x="2344" y="2152"/>
              <a:ext cx="80" cy="76"/>
            </a:xfrm>
            <a:custGeom>
              <a:avLst/>
              <a:gdLst>
                <a:gd name="T0" fmla="*/ 10 w 240"/>
                <a:gd name="T1" fmla="*/ 14 h 230"/>
                <a:gd name="T2" fmla="*/ 3 w 240"/>
                <a:gd name="T3" fmla="*/ 22 h 230"/>
                <a:gd name="T4" fmla="*/ 8 w 240"/>
                <a:gd name="T5" fmla="*/ 25 h 230"/>
                <a:gd name="T6" fmla="*/ 13 w 240"/>
                <a:gd name="T7" fmla="*/ 17 h 230"/>
                <a:gd name="T8" fmla="*/ 19 w 240"/>
                <a:gd name="T9" fmla="*/ 25 h 230"/>
                <a:gd name="T10" fmla="*/ 24 w 240"/>
                <a:gd name="T11" fmla="*/ 22 h 230"/>
                <a:gd name="T12" fmla="*/ 17 w 240"/>
                <a:gd name="T13" fmla="*/ 14 h 230"/>
                <a:gd name="T14" fmla="*/ 27 w 240"/>
                <a:gd name="T15" fmla="*/ 12 h 230"/>
                <a:gd name="T16" fmla="*/ 25 w 240"/>
                <a:gd name="T17" fmla="*/ 6 h 230"/>
                <a:gd name="T18" fmla="*/ 16 w 240"/>
                <a:gd name="T19" fmla="*/ 10 h 230"/>
                <a:gd name="T20" fmla="*/ 16 w 240"/>
                <a:gd name="T21" fmla="*/ 0 h 230"/>
                <a:gd name="T22" fmla="*/ 11 w 240"/>
                <a:gd name="T23" fmla="*/ 0 h 230"/>
                <a:gd name="T24" fmla="*/ 11 w 240"/>
                <a:gd name="T25" fmla="*/ 10 h 230"/>
                <a:gd name="T26" fmla="*/ 2 w 240"/>
                <a:gd name="T27" fmla="*/ 6 h 230"/>
                <a:gd name="T28" fmla="*/ 0 w 240"/>
                <a:gd name="T29" fmla="*/ 12 h 230"/>
                <a:gd name="T30" fmla="*/ 10 w 240"/>
                <a:gd name="T31" fmla="*/ 1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230"/>
                <a:gd name="T50" fmla="*/ 240 w 240"/>
                <a:gd name="T51" fmla="*/ 230 h 2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230">
                  <a:moveTo>
                    <a:pt x="87" y="128"/>
                  </a:moveTo>
                  <a:lnTo>
                    <a:pt x="27" y="201"/>
                  </a:lnTo>
                  <a:lnTo>
                    <a:pt x="68" y="229"/>
                  </a:lnTo>
                  <a:lnTo>
                    <a:pt x="120" y="152"/>
                  </a:lnTo>
                  <a:lnTo>
                    <a:pt x="172" y="230"/>
                  </a:lnTo>
                  <a:lnTo>
                    <a:pt x="213" y="201"/>
                  </a:lnTo>
                  <a:lnTo>
                    <a:pt x="152" y="128"/>
                  </a:lnTo>
                  <a:lnTo>
                    <a:pt x="240" y="106"/>
                  </a:lnTo>
                  <a:lnTo>
                    <a:pt x="224" y="59"/>
                  </a:lnTo>
                  <a:lnTo>
                    <a:pt x="141" y="89"/>
                  </a:lnTo>
                  <a:lnTo>
                    <a:pt x="141" y="0"/>
                  </a:lnTo>
                  <a:lnTo>
                    <a:pt x="99" y="0"/>
                  </a:lnTo>
                  <a:lnTo>
                    <a:pt x="99" y="89"/>
                  </a:lnTo>
                  <a:lnTo>
                    <a:pt x="16" y="59"/>
                  </a:lnTo>
                  <a:lnTo>
                    <a:pt x="0" y="106"/>
                  </a:lnTo>
                  <a:lnTo>
                    <a:pt x="87" y="128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54" name="Freeform 1049"/>
            <p:cNvSpPr>
              <a:spLocks/>
            </p:cNvSpPr>
            <p:nvPr/>
          </p:nvSpPr>
          <p:spPr bwMode="auto">
            <a:xfrm>
              <a:off x="3023" y="1883"/>
              <a:ext cx="81" cy="77"/>
            </a:xfrm>
            <a:custGeom>
              <a:avLst/>
              <a:gdLst>
                <a:gd name="T0" fmla="*/ 10 w 241"/>
                <a:gd name="T1" fmla="*/ 14 h 231"/>
                <a:gd name="T2" fmla="*/ 3 w 241"/>
                <a:gd name="T3" fmla="*/ 22 h 231"/>
                <a:gd name="T4" fmla="*/ 8 w 241"/>
                <a:gd name="T5" fmla="*/ 26 h 231"/>
                <a:gd name="T6" fmla="*/ 13 w 241"/>
                <a:gd name="T7" fmla="*/ 17 h 231"/>
                <a:gd name="T8" fmla="*/ 19 w 241"/>
                <a:gd name="T9" fmla="*/ 26 h 231"/>
                <a:gd name="T10" fmla="*/ 24 w 241"/>
                <a:gd name="T11" fmla="*/ 22 h 231"/>
                <a:gd name="T12" fmla="*/ 17 w 241"/>
                <a:gd name="T13" fmla="*/ 14 h 231"/>
                <a:gd name="T14" fmla="*/ 27 w 241"/>
                <a:gd name="T15" fmla="*/ 12 h 231"/>
                <a:gd name="T16" fmla="*/ 26 w 241"/>
                <a:gd name="T17" fmla="*/ 7 h 231"/>
                <a:gd name="T18" fmla="*/ 16 w 241"/>
                <a:gd name="T19" fmla="*/ 10 h 231"/>
                <a:gd name="T20" fmla="*/ 16 w 241"/>
                <a:gd name="T21" fmla="*/ 0 h 231"/>
                <a:gd name="T22" fmla="*/ 11 w 241"/>
                <a:gd name="T23" fmla="*/ 0 h 231"/>
                <a:gd name="T24" fmla="*/ 11 w 241"/>
                <a:gd name="T25" fmla="*/ 10 h 231"/>
                <a:gd name="T26" fmla="*/ 2 w 241"/>
                <a:gd name="T27" fmla="*/ 7 h 231"/>
                <a:gd name="T28" fmla="*/ 0 w 241"/>
                <a:gd name="T29" fmla="*/ 12 h 231"/>
                <a:gd name="T30" fmla="*/ 10 w 241"/>
                <a:gd name="T31" fmla="*/ 14 h 2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1"/>
                <a:gd name="T49" fmla="*/ 0 h 231"/>
                <a:gd name="T50" fmla="*/ 241 w 241"/>
                <a:gd name="T51" fmla="*/ 231 h 2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1" h="231">
                  <a:moveTo>
                    <a:pt x="88" y="128"/>
                  </a:moveTo>
                  <a:lnTo>
                    <a:pt x="27" y="202"/>
                  </a:lnTo>
                  <a:lnTo>
                    <a:pt x="68" y="230"/>
                  </a:lnTo>
                  <a:lnTo>
                    <a:pt x="120" y="152"/>
                  </a:lnTo>
                  <a:lnTo>
                    <a:pt x="173" y="231"/>
                  </a:lnTo>
                  <a:lnTo>
                    <a:pt x="214" y="202"/>
                  </a:lnTo>
                  <a:lnTo>
                    <a:pt x="152" y="128"/>
                  </a:lnTo>
                  <a:lnTo>
                    <a:pt x="241" y="106"/>
                  </a:lnTo>
                  <a:lnTo>
                    <a:pt x="225" y="60"/>
                  </a:lnTo>
                  <a:lnTo>
                    <a:pt x="142" y="90"/>
                  </a:lnTo>
                  <a:lnTo>
                    <a:pt x="142" y="0"/>
                  </a:lnTo>
                  <a:lnTo>
                    <a:pt x="100" y="0"/>
                  </a:lnTo>
                  <a:lnTo>
                    <a:pt x="100" y="90"/>
                  </a:lnTo>
                  <a:lnTo>
                    <a:pt x="17" y="60"/>
                  </a:lnTo>
                  <a:lnTo>
                    <a:pt x="0" y="106"/>
                  </a:lnTo>
                  <a:lnTo>
                    <a:pt x="88" y="128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55" name="Freeform 1050"/>
            <p:cNvSpPr>
              <a:spLocks/>
            </p:cNvSpPr>
            <p:nvPr/>
          </p:nvSpPr>
          <p:spPr bwMode="auto">
            <a:xfrm>
              <a:off x="3703" y="1692"/>
              <a:ext cx="80" cy="76"/>
            </a:xfrm>
            <a:custGeom>
              <a:avLst/>
              <a:gdLst>
                <a:gd name="T0" fmla="*/ 10 w 241"/>
                <a:gd name="T1" fmla="*/ 14 h 230"/>
                <a:gd name="T2" fmla="*/ 3 w 241"/>
                <a:gd name="T3" fmla="*/ 22 h 230"/>
                <a:gd name="T4" fmla="*/ 8 w 241"/>
                <a:gd name="T5" fmla="*/ 25 h 230"/>
                <a:gd name="T6" fmla="*/ 13 w 241"/>
                <a:gd name="T7" fmla="*/ 17 h 230"/>
                <a:gd name="T8" fmla="*/ 19 w 241"/>
                <a:gd name="T9" fmla="*/ 25 h 230"/>
                <a:gd name="T10" fmla="*/ 24 w 241"/>
                <a:gd name="T11" fmla="*/ 22 h 230"/>
                <a:gd name="T12" fmla="*/ 17 w 241"/>
                <a:gd name="T13" fmla="*/ 14 h 230"/>
                <a:gd name="T14" fmla="*/ 27 w 241"/>
                <a:gd name="T15" fmla="*/ 12 h 230"/>
                <a:gd name="T16" fmla="*/ 25 w 241"/>
                <a:gd name="T17" fmla="*/ 6 h 230"/>
                <a:gd name="T18" fmla="*/ 16 w 241"/>
                <a:gd name="T19" fmla="*/ 10 h 230"/>
                <a:gd name="T20" fmla="*/ 16 w 241"/>
                <a:gd name="T21" fmla="*/ 0 h 230"/>
                <a:gd name="T22" fmla="*/ 11 w 241"/>
                <a:gd name="T23" fmla="*/ 0 h 230"/>
                <a:gd name="T24" fmla="*/ 11 w 241"/>
                <a:gd name="T25" fmla="*/ 10 h 230"/>
                <a:gd name="T26" fmla="*/ 2 w 241"/>
                <a:gd name="T27" fmla="*/ 6 h 230"/>
                <a:gd name="T28" fmla="*/ 0 w 241"/>
                <a:gd name="T29" fmla="*/ 12 h 230"/>
                <a:gd name="T30" fmla="*/ 10 w 241"/>
                <a:gd name="T31" fmla="*/ 1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1"/>
                <a:gd name="T49" fmla="*/ 0 h 230"/>
                <a:gd name="T50" fmla="*/ 241 w 241"/>
                <a:gd name="T51" fmla="*/ 230 h 2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1" h="230">
                  <a:moveTo>
                    <a:pt x="87" y="128"/>
                  </a:moveTo>
                  <a:lnTo>
                    <a:pt x="27" y="201"/>
                  </a:lnTo>
                  <a:lnTo>
                    <a:pt x="68" y="229"/>
                  </a:lnTo>
                  <a:lnTo>
                    <a:pt x="120" y="152"/>
                  </a:lnTo>
                  <a:lnTo>
                    <a:pt x="173" y="230"/>
                  </a:lnTo>
                  <a:lnTo>
                    <a:pt x="214" y="201"/>
                  </a:lnTo>
                  <a:lnTo>
                    <a:pt x="152" y="128"/>
                  </a:lnTo>
                  <a:lnTo>
                    <a:pt x="241" y="105"/>
                  </a:lnTo>
                  <a:lnTo>
                    <a:pt x="224" y="59"/>
                  </a:lnTo>
                  <a:lnTo>
                    <a:pt x="141" y="89"/>
                  </a:lnTo>
                  <a:lnTo>
                    <a:pt x="141" y="0"/>
                  </a:lnTo>
                  <a:lnTo>
                    <a:pt x="99" y="0"/>
                  </a:lnTo>
                  <a:lnTo>
                    <a:pt x="99" y="89"/>
                  </a:lnTo>
                  <a:lnTo>
                    <a:pt x="16" y="59"/>
                  </a:lnTo>
                  <a:lnTo>
                    <a:pt x="0" y="105"/>
                  </a:lnTo>
                  <a:lnTo>
                    <a:pt x="87" y="128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56" name="Freeform 1051"/>
            <p:cNvSpPr>
              <a:spLocks/>
            </p:cNvSpPr>
            <p:nvPr/>
          </p:nvSpPr>
          <p:spPr bwMode="auto">
            <a:xfrm>
              <a:off x="4382" y="1615"/>
              <a:ext cx="80" cy="77"/>
            </a:xfrm>
            <a:custGeom>
              <a:avLst/>
              <a:gdLst>
                <a:gd name="T0" fmla="*/ 10 w 240"/>
                <a:gd name="T1" fmla="*/ 14 h 230"/>
                <a:gd name="T2" fmla="*/ 3 w 240"/>
                <a:gd name="T3" fmla="*/ 22 h 230"/>
                <a:gd name="T4" fmla="*/ 8 w 240"/>
                <a:gd name="T5" fmla="*/ 26 h 230"/>
                <a:gd name="T6" fmla="*/ 13 w 240"/>
                <a:gd name="T7" fmla="*/ 17 h 230"/>
                <a:gd name="T8" fmla="*/ 19 w 240"/>
                <a:gd name="T9" fmla="*/ 26 h 230"/>
                <a:gd name="T10" fmla="*/ 24 w 240"/>
                <a:gd name="T11" fmla="*/ 22 h 230"/>
                <a:gd name="T12" fmla="*/ 17 w 240"/>
                <a:gd name="T13" fmla="*/ 14 h 230"/>
                <a:gd name="T14" fmla="*/ 27 w 240"/>
                <a:gd name="T15" fmla="*/ 12 h 230"/>
                <a:gd name="T16" fmla="*/ 25 w 240"/>
                <a:gd name="T17" fmla="*/ 7 h 230"/>
                <a:gd name="T18" fmla="*/ 16 w 240"/>
                <a:gd name="T19" fmla="*/ 10 h 230"/>
                <a:gd name="T20" fmla="*/ 16 w 240"/>
                <a:gd name="T21" fmla="*/ 0 h 230"/>
                <a:gd name="T22" fmla="*/ 11 w 240"/>
                <a:gd name="T23" fmla="*/ 0 h 230"/>
                <a:gd name="T24" fmla="*/ 11 w 240"/>
                <a:gd name="T25" fmla="*/ 10 h 230"/>
                <a:gd name="T26" fmla="*/ 2 w 240"/>
                <a:gd name="T27" fmla="*/ 7 h 230"/>
                <a:gd name="T28" fmla="*/ 0 w 240"/>
                <a:gd name="T29" fmla="*/ 12 h 230"/>
                <a:gd name="T30" fmla="*/ 10 w 240"/>
                <a:gd name="T31" fmla="*/ 1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230"/>
                <a:gd name="T50" fmla="*/ 240 w 240"/>
                <a:gd name="T51" fmla="*/ 230 h 2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230">
                  <a:moveTo>
                    <a:pt x="87" y="128"/>
                  </a:moveTo>
                  <a:lnTo>
                    <a:pt x="27" y="201"/>
                  </a:lnTo>
                  <a:lnTo>
                    <a:pt x="68" y="229"/>
                  </a:lnTo>
                  <a:lnTo>
                    <a:pt x="119" y="151"/>
                  </a:lnTo>
                  <a:lnTo>
                    <a:pt x="172" y="230"/>
                  </a:lnTo>
                  <a:lnTo>
                    <a:pt x="213" y="201"/>
                  </a:lnTo>
                  <a:lnTo>
                    <a:pt x="152" y="128"/>
                  </a:lnTo>
                  <a:lnTo>
                    <a:pt x="240" y="105"/>
                  </a:lnTo>
                  <a:lnTo>
                    <a:pt x="224" y="59"/>
                  </a:lnTo>
                  <a:lnTo>
                    <a:pt x="141" y="89"/>
                  </a:lnTo>
                  <a:lnTo>
                    <a:pt x="141" y="0"/>
                  </a:lnTo>
                  <a:lnTo>
                    <a:pt x="99" y="0"/>
                  </a:lnTo>
                  <a:lnTo>
                    <a:pt x="99" y="89"/>
                  </a:lnTo>
                  <a:lnTo>
                    <a:pt x="16" y="59"/>
                  </a:lnTo>
                  <a:lnTo>
                    <a:pt x="0" y="105"/>
                  </a:lnTo>
                  <a:lnTo>
                    <a:pt x="87" y="128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57" name="Freeform 1052"/>
            <p:cNvSpPr>
              <a:spLocks/>
            </p:cNvSpPr>
            <p:nvPr/>
          </p:nvSpPr>
          <p:spPr bwMode="auto">
            <a:xfrm>
              <a:off x="1026" y="1731"/>
              <a:ext cx="4076" cy="2147"/>
            </a:xfrm>
            <a:custGeom>
              <a:avLst/>
              <a:gdLst>
                <a:gd name="T0" fmla="*/ 0 w 12228"/>
                <a:gd name="T1" fmla="*/ 715 h 6443"/>
                <a:gd name="T2" fmla="*/ 226 w 12228"/>
                <a:gd name="T3" fmla="*/ 383 h 6443"/>
                <a:gd name="T4" fmla="*/ 453 w 12228"/>
                <a:gd name="T5" fmla="*/ 192 h 6443"/>
                <a:gd name="T6" fmla="*/ 679 w 12228"/>
                <a:gd name="T7" fmla="*/ 102 h 6443"/>
                <a:gd name="T8" fmla="*/ 906 w 12228"/>
                <a:gd name="T9" fmla="*/ 38 h 6443"/>
                <a:gd name="T10" fmla="*/ 1132 w 12228"/>
                <a:gd name="T11" fmla="*/ 13 h 6443"/>
                <a:gd name="T12" fmla="*/ 1359 w 12228"/>
                <a:gd name="T13" fmla="*/ 0 h 6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28"/>
                <a:gd name="T22" fmla="*/ 0 h 6443"/>
                <a:gd name="T23" fmla="*/ 12228 w 12228"/>
                <a:gd name="T24" fmla="*/ 6443 h 64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28" h="6443">
                  <a:moveTo>
                    <a:pt x="0" y="6443"/>
                  </a:moveTo>
                  <a:lnTo>
                    <a:pt x="2038" y="3452"/>
                  </a:lnTo>
                  <a:lnTo>
                    <a:pt x="4077" y="1726"/>
                  </a:lnTo>
                  <a:lnTo>
                    <a:pt x="6114" y="921"/>
                  </a:lnTo>
                  <a:lnTo>
                    <a:pt x="8152" y="345"/>
                  </a:lnTo>
                  <a:lnTo>
                    <a:pt x="10191" y="115"/>
                  </a:lnTo>
                  <a:lnTo>
                    <a:pt x="12228" y="0"/>
                  </a:lnTo>
                </a:path>
              </a:pathLst>
            </a:custGeom>
            <a:noFill/>
            <a:ln w="1270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58" name="Freeform 1053"/>
            <p:cNvSpPr>
              <a:spLocks/>
            </p:cNvSpPr>
            <p:nvPr/>
          </p:nvSpPr>
          <p:spPr bwMode="auto">
            <a:xfrm>
              <a:off x="993" y="3844"/>
              <a:ext cx="63" cy="68"/>
            </a:xfrm>
            <a:custGeom>
              <a:avLst/>
              <a:gdLst>
                <a:gd name="T0" fmla="*/ 9 w 188"/>
                <a:gd name="T1" fmla="*/ 0 h 202"/>
                <a:gd name="T2" fmla="*/ 9 w 188"/>
                <a:gd name="T3" fmla="*/ 10 h 202"/>
                <a:gd name="T4" fmla="*/ 0 w 188"/>
                <a:gd name="T5" fmla="*/ 10 h 202"/>
                <a:gd name="T6" fmla="*/ 0 w 188"/>
                <a:gd name="T7" fmla="*/ 13 h 202"/>
                <a:gd name="T8" fmla="*/ 9 w 188"/>
                <a:gd name="T9" fmla="*/ 13 h 202"/>
                <a:gd name="T10" fmla="*/ 9 w 188"/>
                <a:gd name="T11" fmla="*/ 23 h 202"/>
                <a:gd name="T12" fmla="*/ 12 w 188"/>
                <a:gd name="T13" fmla="*/ 23 h 202"/>
                <a:gd name="T14" fmla="*/ 12 w 188"/>
                <a:gd name="T15" fmla="*/ 13 h 202"/>
                <a:gd name="T16" fmla="*/ 21 w 188"/>
                <a:gd name="T17" fmla="*/ 13 h 202"/>
                <a:gd name="T18" fmla="*/ 21 w 188"/>
                <a:gd name="T19" fmla="*/ 10 h 202"/>
                <a:gd name="T20" fmla="*/ 12 w 188"/>
                <a:gd name="T21" fmla="*/ 10 h 202"/>
                <a:gd name="T22" fmla="*/ 12 w 188"/>
                <a:gd name="T23" fmla="*/ 0 h 202"/>
                <a:gd name="T24" fmla="*/ 9 w 188"/>
                <a:gd name="T25" fmla="*/ 0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8"/>
                <a:gd name="T40" fmla="*/ 0 h 202"/>
                <a:gd name="T41" fmla="*/ 188 w 188"/>
                <a:gd name="T42" fmla="*/ 202 h 2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8" h="202">
                  <a:moveTo>
                    <a:pt x="80" y="0"/>
                  </a:moveTo>
                  <a:lnTo>
                    <a:pt x="80" y="87"/>
                  </a:lnTo>
                  <a:lnTo>
                    <a:pt x="0" y="87"/>
                  </a:lnTo>
                  <a:lnTo>
                    <a:pt x="0" y="115"/>
                  </a:lnTo>
                  <a:lnTo>
                    <a:pt x="80" y="115"/>
                  </a:lnTo>
                  <a:lnTo>
                    <a:pt x="80" y="202"/>
                  </a:lnTo>
                  <a:lnTo>
                    <a:pt x="108" y="202"/>
                  </a:lnTo>
                  <a:lnTo>
                    <a:pt x="108" y="115"/>
                  </a:lnTo>
                  <a:lnTo>
                    <a:pt x="188" y="115"/>
                  </a:lnTo>
                  <a:lnTo>
                    <a:pt x="188" y="87"/>
                  </a:lnTo>
                  <a:lnTo>
                    <a:pt x="108" y="87"/>
                  </a:lnTo>
                  <a:lnTo>
                    <a:pt x="108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59" name="Freeform 1054"/>
            <p:cNvSpPr>
              <a:spLocks/>
            </p:cNvSpPr>
            <p:nvPr/>
          </p:nvSpPr>
          <p:spPr bwMode="auto">
            <a:xfrm>
              <a:off x="5069" y="1697"/>
              <a:ext cx="63" cy="68"/>
            </a:xfrm>
            <a:custGeom>
              <a:avLst/>
              <a:gdLst>
                <a:gd name="T0" fmla="*/ 9 w 188"/>
                <a:gd name="T1" fmla="*/ 0 h 202"/>
                <a:gd name="T2" fmla="*/ 9 w 188"/>
                <a:gd name="T3" fmla="*/ 10 h 202"/>
                <a:gd name="T4" fmla="*/ 0 w 188"/>
                <a:gd name="T5" fmla="*/ 10 h 202"/>
                <a:gd name="T6" fmla="*/ 0 w 188"/>
                <a:gd name="T7" fmla="*/ 13 h 202"/>
                <a:gd name="T8" fmla="*/ 9 w 188"/>
                <a:gd name="T9" fmla="*/ 13 h 202"/>
                <a:gd name="T10" fmla="*/ 9 w 188"/>
                <a:gd name="T11" fmla="*/ 23 h 202"/>
                <a:gd name="T12" fmla="*/ 12 w 188"/>
                <a:gd name="T13" fmla="*/ 23 h 202"/>
                <a:gd name="T14" fmla="*/ 12 w 188"/>
                <a:gd name="T15" fmla="*/ 13 h 202"/>
                <a:gd name="T16" fmla="*/ 21 w 188"/>
                <a:gd name="T17" fmla="*/ 13 h 202"/>
                <a:gd name="T18" fmla="*/ 21 w 188"/>
                <a:gd name="T19" fmla="*/ 10 h 202"/>
                <a:gd name="T20" fmla="*/ 12 w 188"/>
                <a:gd name="T21" fmla="*/ 10 h 202"/>
                <a:gd name="T22" fmla="*/ 12 w 188"/>
                <a:gd name="T23" fmla="*/ 0 h 202"/>
                <a:gd name="T24" fmla="*/ 9 w 188"/>
                <a:gd name="T25" fmla="*/ 0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8"/>
                <a:gd name="T40" fmla="*/ 0 h 202"/>
                <a:gd name="T41" fmla="*/ 188 w 188"/>
                <a:gd name="T42" fmla="*/ 202 h 2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8" h="202">
                  <a:moveTo>
                    <a:pt x="80" y="0"/>
                  </a:moveTo>
                  <a:lnTo>
                    <a:pt x="80" y="87"/>
                  </a:lnTo>
                  <a:lnTo>
                    <a:pt x="0" y="87"/>
                  </a:lnTo>
                  <a:lnTo>
                    <a:pt x="0" y="115"/>
                  </a:lnTo>
                  <a:lnTo>
                    <a:pt x="80" y="115"/>
                  </a:lnTo>
                  <a:lnTo>
                    <a:pt x="80" y="202"/>
                  </a:lnTo>
                  <a:lnTo>
                    <a:pt x="108" y="202"/>
                  </a:lnTo>
                  <a:lnTo>
                    <a:pt x="108" y="115"/>
                  </a:lnTo>
                  <a:lnTo>
                    <a:pt x="188" y="115"/>
                  </a:lnTo>
                  <a:lnTo>
                    <a:pt x="188" y="87"/>
                  </a:lnTo>
                  <a:lnTo>
                    <a:pt x="108" y="87"/>
                  </a:lnTo>
                  <a:lnTo>
                    <a:pt x="108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60" name="Freeform 1055"/>
            <p:cNvSpPr>
              <a:spLocks/>
            </p:cNvSpPr>
            <p:nvPr/>
          </p:nvSpPr>
          <p:spPr bwMode="auto">
            <a:xfrm>
              <a:off x="1673" y="2847"/>
              <a:ext cx="63" cy="68"/>
            </a:xfrm>
            <a:custGeom>
              <a:avLst/>
              <a:gdLst>
                <a:gd name="T0" fmla="*/ 9 w 188"/>
                <a:gd name="T1" fmla="*/ 0 h 202"/>
                <a:gd name="T2" fmla="*/ 9 w 188"/>
                <a:gd name="T3" fmla="*/ 10 h 202"/>
                <a:gd name="T4" fmla="*/ 0 w 188"/>
                <a:gd name="T5" fmla="*/ 10 h 202"/>
                <a:gd name="T6" fmla="*/ 0 w 188"/>
                <a:gd name="T7" fmla="*/ 13 h 202"/>
                <a:gd name="T8" fmla="*/ 9 w 188"/>
                <a:gd name="T9" fmla="*/ 13 h 202"/>
                <a:gd name="T10" fmla="*/ 9 w 188"/>
                <a:gd name="T11" fmla="*/ 23 h 202"/>
                <a:gd name="T12" fmla="*/ 12 w 188"/>
                <a:gd name="T13" fmla="*/ 23 h 202"/>
                <a:gd name="T14" fmla="*/ 12 w 188"/>
                <a:gd name="T15" fmla="*/ 13 h 202"/>
                <a:gd name="T16" fmla="*/ 21 w 188"/>
                <a:gd name="T17" fmla="*/ 13 h 202"/>
                <a:gd name="T18" fmla="*/ 21 w 188"/>
                <a:gd name="T19" fmla="*/ 10 h 202"/>
                <a:gd name="T20" fmla="*/ 12 w 188"/>
                <a:gd name="T21" fmla="*/ 10 h 202"/>
                <a:gd name="T22" fmla="*/ 12 w 188"/>
                <a:gd name="T23" fmla="*/ 0 h 202"/>
                <a:gd name="T24" fmla="*/ 9 w 188"/>
                <a:gd name="T25" fmla="*/ 0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8"/>
                <a:gd name="T40" fmla="*/ 0 h 202"/>
                <a:gd name="T41" fmla="*/ 188 w 188"/>
                <a:gd name="T42" fmla="*/ 202 h 2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8" h="202">
                  <a:moveTo>
                    <a:pt x="80" y="0"/>
                  </a:moveTo>
                  <a:lnTo>
                    <a:pt x="80" y="87"/>
                  </a:lnTo>
                  <a:lnTo>
                    <a:pt x="0" y="87"/>
                  </a:lnTo>
                  <a:lnTo>
                    <a:pt x="0" y="115"/>
                  </a:lnTo>
                  <a:lnTo>
                    <a:pt x="80" y="115"/>
                  </a:lnTo>
                  <a:lnTo>
                    <a:pt x="80" y="202"/>
                  </a:lnTo>
                  <a:lnTo>
                    <a:pt x="108" y="202"/>
                  </a:lnTo>
                  <a:lnTo>
                    <a:pt x="108" y="115"/>
                  </a:lnTo>
                  <a:lnTo>
                    <a:pt x="188" y="115"/>
                  </a:lnTo>
                  <a:lnTo>
                    <a:pt x="188" y="87"/>
                  </a:lnTo>
                  <a:lnTo>
                    <a:pt x="108" y="87"/>
                  </a:lnTo>
                  <a:lnTo>
                    <a:pt x="108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61" name="Freeform 1056"/>
            <p:cNvSpPr>
              <a:spLocks/>
            </p:cNvSpPr>
            <p:nvPr/>
          </p:nvSpPr>
          <p:spPr bwMode="auto">
            <a:xfrm>
              <a:off x="2352" y="2273"/>
              <a:ext cx="63" cy="67"/>
            </a:xfrm>
            <a:custGeom>
              <a:avLst/>
              <a:gdLst>
                <a:gd name="T0" fmla="*/ 9 w 187"/>
                <a:gd name="T1" fmla="*/ 0 h 202"/>
                <a:gd name="T2" fmla="*/ 9 w 187"/>
                <a:gd name="T3" fmla="*/ 10 h 202"/>
                <a:gd name="T4" fmla="*/ 0 w 187"/>
                <a:gd name="T5" fmla="*/ 10 h 202"/>
                <a:gd name="T6" fmla="*/ 0 w 187"/>
                <a:gd name="T7" fmla="*/ 13 h 202"/>
                <a:gd name="T8" fmla="*/ 9 w 187"/>
                <a:gd name="T9" fmla="*/ 13 h 202"/>
                <a:gd name="T10" fmla="*/ 9 w 187"/>
                <a:gd name="T11" fmla="*/ 22 h 202"/>
                <a:gd name="T12" fmla="*/ 12 w 187"/>
                <a:gd name="T13" fmla="*/ 22 h 202"/>
                <a:gd name="T14" fmla="*/ 12 w 187"/>
                <a:gd name="T15" fmla="*/ 13 h 202"/>
                <a:gd name="T16" fmla="*/ 21 w 187"/>
                <a:gd name="T17" fmla="*/ 13 h 202"/>
                <a:gd name="T18" fmla="*/ 21 w 187"/>
                <a:gd name="T19" fmla="*/ 10 h 202"/>
                <a:gd name="T20" fmla="*/ 12 w 187"/>
                <a:gd name="T21" fmla="*/ 10 h 202"/>
                <a:gd name="T22" fmla="*/ 12 w 187"/>
                <a:gd name="T23" fmla="*/ 0 h 202"/>
                <a:gd name="T24" fmla="*/ 9 w 187"/>
                <a:gd name="T25" fmla="*/ 0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7"/>
                <a:gd name="T40" fmla="*/ 0 h 202"/>
                <a:gd name="T41" fmla="*/ 187 w 187"/>
                <a:gd name="T42" fmla="*/ 202 h 2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7" h="202">
                  <a:moveTo>
                    <a:pt x="79" y="0"/>
                  </a:moveTo>
                  <a:lnTo>
                    <a:pt x="79" y="87"/>
                  </a:lnTo>
                  <a:lnTo>
                    <a:pt x="0" y="87"/>
                  </a:lnTo>
                  <a:lnTo>
                    <a:pt x="0" y="115"/>
                  </a:lnTo>
                  <a:lnTo>
                    <a:pt x="79" y="115"/>
                  </a:lnTo>
                  <a:lnTo>
                    <a:pt x="79" y="202"/>
                  </a:lnTo>
                  <a:lnTo>
                    <a:pt x="107" y="202"/>
                  </a:lnTo>
                  <a:lnTo>
                    <a:pt x="107" y="115"/>
                  </a:lnTo>
                  <a:lnTo>
                    <a:pt x="187" y="115"/>
                  </a:lnTo>
                  <a:lnTo>
                    <a:pt x="187" y="87"/>
                  </a:lnTo>
                  <a:lnTo>
                    <a:pt x="107" y="87"/>
                  </a:lnTo>
                  <a:lnTo>
                    <a:pt x="107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62" name="Freeform 1057"/>
            <p:cNvSpPr>
              <a:spLocks/>
            </p:cNvSpPr>
            <p:nvPr/>
          </p:nvSpPr>
          <p:spPr bwMode="auto">
            <a:xfrm>
              <a:off x="3031" y="2004"/>
              <a:ext cx="63" cy="67"/>
            </a:xfrm>
            <a:custGeom>
              <a:avLst/>
              <a:gdLst>
                <a:gd name="T0" fmla="*/ 9 w 188"/>
                <a:gd name="T1" fmla="*/ 0 h 202"/>
                <a:gd name="T2" fmla="*/ 9 w 188"/>
                <a:gd name="T3" fmla="*/ 10 h 202"/>
                <a:gd name="T4" fmla="*/ 0 w 188"/>
                <a:gd name="T5" fmla="*/ 10 h 202"/>
                <a:gd name="T6" fmla="*/ 0 w 188"/>
                <a:gd name="T7" fmla="*/ 13 h 202"/>
                <a:gd name="T8" fmla="*/ 9 w 188"/>
                <a:gd name="T9" fmla="*/ 13 h 202"/>
                <a:gd name="T10" fmla="*/ 9 w 188"/>
                <a:gd name="T11" fmla="*/ 22 h 202"/>
                <a:gd name="T12" fmla="*/ 12 w 188"/>
                <a:gd name="T13" fmla="*/ 22 h 202"/>
                <a:gd name="T14" fmla="*/ 12 w 188"/>
                <a:gd name="T15" fmla="*/ 13 h 202"/>
                <a:gd name="T16" fmla="*/ 21 w 188"/>
                <a:gd name="T17" fmla="*/ 13 h 202"/>
                <a:gd name="T18" fmla="*/ 21 w 188"/>
                <a:gd name="T19" fmla="*/ 10 h 202"/>
                <a:gd name="T20" fmla="*/ 12 w 188"/>
                <a:gd name="T21" fmla="*/ 10 h 202"/>
                <a:gd name="T22" fmla="*/ 12 w 188"/>
                <a:gd name="T23" fmla="*/ 0 h 202"/>
                <a:gd name="T24" fmla="*/ 9 w 188"/>
                <a:gd name="T25" fmla="*/ 0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8"/>
                <a:gd name="T40" fmla="*/ 0 h 202"/>
                <a:gd name="T41" fmla="*/ 188 w 188"/>
                <a:gd name="T42" fmla="*/ 202 h 2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8" h="202">
                  <a:moveTo>
                    <a:pt x="80" y="0"/>
                  </a:moveTo>
                  <a:lnTo>
                    <a:pt x="80" y="87"/>
                  </a:lnTo>
                  <a:lnTo>
                    <a:pt x="0" y="87"/>
                  </a:lnTo>
                  <a:lnTo>
                    <a:pt x="0" y="115"/>
                  </a:lnTo>
                  <a:lnTo>
                    <a:pt x="80" y="115"/>
                  </a:lnTo>
                  <a:lnTo>
                    <a:pt x="80" y="202"/>
                  </a:lnTo>
                  <a:lnTo>
                    <a:pt x="108" y="202"/>
                  </a:lnTo>
                  <a:lnTo>
                    <a:pt x="108" y="115"/>
                  </a:lnTo>
                  <a:lnTo>
                    <a:pt x="188" y="115"/>
                  </a:lnTo>
                  <a:lnTo>
                    <a:pt x="188" y="87"/>
                  </a:lnTo>
                  <a:lnTo>
                    <a:pt x="108" y="87"/>
                  </a:lnTo>
                  <a:lnTo>
                    <a:pt x="108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63" name="Freeform 1058"/>
            <p:cNvSpPr>
              <a:spLocks/>
            </p:cNvSpPr>
            <p:nvPr/>
          </p:nvSpPr>
          <p:spPr bwMode="auto">
            <a:xfrm>
              <a:off x="3711" y="1812"/>
              <a:ext cx="62" cy="68"/>
            </a:xfrm>
            <a:custGeom>
              <a:avLst/>
              <a:gdLst>
                <a:gd name="T0" fmla="*/ 9 w 187"/>
                <a:gd name="T1" fmla="*/ 0 h 203"/>
                <a:gd name="T2" fmla="*/ 9 w 187"/>
                <a:gd name="T3" fmla="*/ 10 h 203"/>
                <a:gd name="T4" fmla="*/ 0 w 187"/>
                <a:gd name="T5" fmla="*/ 10 h 203"/>
                <a:gd name="T6" fmla="*/ 0 w 187"/>
                <a:gd name="T7" fmla="*/ 13 h 203"/>
                <a:gd name="T8" fmla="*/ 9 w 187"/>
                <a:gd name="T9" fmla="*/ 13 h 203"/>
                <a:gd name="T10" fmla="*/ 9 w 187"/>
                <a:gd name="T11" fmla="*/ 23 h 203"/>
                <a:gd name="T12" fmla="*/ 12 w 187"/>
                <a:gd name="T13" fmla="*/ 23 h 203"/>
                <a:gd name="T14" fmla="*/ 12 w 187"/>
                <a:gd name="T15" fmla="*/ 13 h 203"/>
                <a:gd name="T16" fmla="*/ 21 w 187"/>
                <a:gd name="T17" fmla="*/ 13 h 203"/>
                <a:gd name="T18" fmla="*/ 21 w 187"/>
                <a:gd name="T19" fmla="*/ 10 h 203"/>
                <a:gd name="T20" fmla="*/ 12 w 187"/>
                <a:gd name="T21" fmla="*/ 10 h 203"/>
                <a:gd name="T22" fmla="*/ 12 w 187"/>
                <a:gd name="T23" fmla="*/ 0 h 203"/>
                <a:gd name="T24" fmla="*/ 9 w 187"/>
                <a:gd name="T25" fmla="*/ 0 h 2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7"/>
                <a:gd name="T40" fmla="*/ 0 h 203"/>
                <a:gd name="T41" fmla="*/ 187 w 187"/>
                <a:gd name="T42" fmla="*/ 203 h 2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7" h="203">
                  <a:moveTo>
                    <a:pt x="80" y="0"/>
                  </a:moveTo>
                  <a:lnTo>
                    <a:pt x="80" y="88"/>
                  </a:lnTo>
                  <a:lnTo>
                    <a:pt x="0" y="88"/>
                  </a:lnTo>
                  <a:lnTo>
                    <a:pt x="0" y="116"/>
                  </a:lnTo>
                  <a:lnTo>
                    <a:pt x="80" y="116"/>
                  </a:lnTo>
                  <a:lnTo>
                    <a:pt x="80" y="203"/>
                  </a:lnTo>
                  <a:lnTo>
                    <a:pt x="108" y="203"/>
                  </a:lnTo>
                  <a:lnTo>
                    <a:pt x="108" y="116"/>
                  </a:lnTo>
                  <a:lnTo>
                    <a:pt x="187" y="116"/>
                  </a:lnTo>
                  <a:lnTo>
                    <a:pt x="187" y="88"/>
                  </a:lnTo>
                  <a:lnTo>
                    <a:pt x="108" y="88"/>
                  </a:lnTo>
                  <a:lnTo>
                    <a:pt x="108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64" name="Freeform 1059"/>
            <p:cNvSpPr>
              <a:spLocks/>
            </p:cNvSpPr>
            <p:nvPr/>
          </p:nvSpPr>
          <p:spPr bwMode="auto">
            <a:xfrm>
              <a:off x="4390" y="1736"/>
              <a:ext cx="62" cy="67"/>
            </a:xfrm>
            <a:custGeom>
              <a:avLst/>
              <a:gdLst>
                <a:gd name="T0" fmla="*/ 9 w 188"/>
                <a:gd name="T1" fmla="*/ 0 h 202"/>
                <a:gd name="T2" fmla="*/ 9 w 188"/>
                <a:gd name="T3" fmla="*/ 10 h 202"/>
                <a:gd name="T4" fmla="*/ 0 w 188"/>
                <a:gd name="T5" fmla="*/ 10 h 202"/>
                <a:gd name="T6" fmla="*/ 0 w 188"/>
                <a:gd name="T7" fmla="*/ 13 h 202"/>
                <a:gd name="T8" fmla="*/ 9 w 188"/>
                <a:gd name="T9" fmla="*/ 13 h 202"/>
                <a:gd name="T10" fmla="*/ 9 w 188"/>
                <a:gd name="T11" fmla="*/ 22 h 202"/>
                <a:gd name="T12" fmla="*/ 12 w 188"/>
                <a:gd name="T13" fmla="*/ 22 h 202"/>
                <a:gd name="T14" fmla="*/ 12 w 188"/>
                <a:gd name="T15" fmla="*/ 13 h 202"/>
                <a:gd name="T16" fmla="*/ 20 w 188"/>
                <a:gd name="T17" fmla="*/ 13 h 202"/>
                <a:gd name="T18" fmla="*/ 20 w 188"/>
                <a:gd name="T19" fmla="*/ 10 h 202"/>
                <a:gd name="T20" fmla="*/ 12 w 188"/>
                <a:gd name="T21" fmla="*/ 10 h 202"/>
                <a:gd name="T22" fmla="*/ 12 w 188"/>
                <a:gd name="T23" fmla="*/ 0 h 202"/>
                <a:gd name="T24" fmla="*/ 9 w 188"/>
                <a:gd name="T25" fmla="*/ 0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8"/>
                <a:gd name="T40" fmla="*/ 0 h 202"/>
                <a:gd name="T41" fmla="*/ 188 w 188"/>
                <a:gd name="T42" fmla="*/ 202 h 2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8" h="202">
                  <a:moveTo>
                    <a:pt x="80" y="0"/>
                  </a:moveTo>
                  <a:lnTo>
                    <a:pt x="80" y="87"/>
                  </a:lnTo>
                  <a:lnTo>
                    <a:pt x="0" y="87"/>
                  </a:lnTo>
                  <a:lnTo>
                    <a:pt x="0" y="115"/>
                  </a:lnTo>
                  <a:lnTo>
                    <a:pt x="80" y="115"/>
                  </a:lnTo>
                  <a:lnTo>
                    <a:pt x="80" y="202"/>
                  </a:lnTo>
                  <a:lnTo>
                    <a:pt x="108" y="202"/>
                  </a:lnTo>
                  <a:lnTo>
                    <a:pt x="108" y="115"/>
                  </a:lnTo>
                  <a:lnTo>
                    <a:pt x="188" y="115"/>
                  </a:lnTo>
                  <a:lnTo>
                    <a:pt x="188" y="87"/>
                  </a:lnTo>
                  <a:lnTo>
                    <a:pt x="108" y="87"/>
                  </a:lnTo>
                  <a:lnTo>
                    <a:pt x="108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65" name="Freeform 1060"/>
            <p:cNvSpPr>
              <a:spLocks/>
            </p:cNvSpPr>
            <p:nvPr/>
          </p:nvSpPr>
          <p:spPr bwMode="auto">
            <a:xfrm>
              <a:off x="1026" y="1769"/>
              <a:ext cx="4076" cy="2109"/>
            </a:xfrm>
            <a:custGeom>
              <a:avLst/>
              <a:gdLst>
                <a:gd name="T0" fmla="*/ 0 w 12228"/>
                <a:gd name="T1" fmla="*/ 703 h 6328"/>
                <a:gd name="T2" fmla="*/ 226 w 12228"/>
                <a:gd name="T3" fmla="*/ 409 h 6328"/>
                <a:gd name="T4" fmla="*/ 453 w 12228"/>
                <a:gd name="T5" fmla="*/ 230 h 6328"/>
                <a:gd name="T6" fmla="*/ 679 w 12228"/>
                <a:gd name="T7" fmla="*/ 128 h 6328"/>
                <a:gd name="T8" fmla="*/ 906 w 12228"/>
                <a:gd name="T9" fmla="*/ 64 h 6328"/>
                <a:gd name="T10" fmla="*/ 1132 w 12228"/>
                <a:gd name="T11" fmla="*/ 26 h 6328"/>
                <a:gd name="T12" fmla="*/ 1359 w 12228"/>
                <a:gd name="T13" fmla="*/ 0 h 6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28"/>
                <a:gd name="T22" fmla="*/ 0 h 6328"/>
                <a:gd name="T23" fmla="*/ 12228 w 12228"/>
                <a:gd name="T24" fmla="*/ 6328 h 6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28" h="6328">
                  <a:moveTo>
                    <a:pt x="0" y="6328"/>
                  </a:moveTo>
                  <a:lnTo>
                    <a:pt x="2038" y="3682"/>
                  </a:lnTo>
                  <a:lnTo>
                    <a:pt x="4077" y="2071"/>
                  </a:lnTo>
                  <a:lnTo>
                    <a:pt x="6114" y="1151"/>
                  </a:lnTo>
                  <a:lnTo>
                    <a:pt x="8152" y="576"/>
                  </a:lnTo>
                  <a:lnTo>
                    <a:pt x="10191" y="230"/>
                  </a:lnTo>
                  <a:lnTo>
                    <a:pt x="12228" y="0"/>
                  </a:lnTo>
                </a:path>
              </a:pathLst>
            </a:custGeom>
            <a:noFill/>
            <a:ln w="1270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66" name="Freeform 1061"/>
            <p:cNvSpPr>
              <a:spLocks/>
            </p:cNvSpPr>
            <p:nvPr/>
          </p:nvSpPr>
          <p:spPr bwMode="auto">
            <a:xfrm>
              <a:off x="1010" y="3862"/>
              <a:ext cx="32" cy="32"/>
            </a:xfrm>
            <a:custGeom>
              <a:avLst/>
              <a:gdLst>
                <a:gd name="T0" fmla="*/ 0 w 97"/>
                <a:gd name="T1" fmla="*/ 6 h 96"/>
                <a:gd name="T2" fmla="*/ 0 w 97"/>
                <a:gd name="T3" fmla="*/ 7 h 96"/>
                <a:gd name="T4" fmla="*/ 1 w 97"/>
                <a:gd name="T5" fmla="*/ 8 h 96"/>
                <a:gd name="T6" fmla="*/ 1 w 97"/>
                <a:gd name="T7" fmla="*/ 9 h 96"/>
                <a:gd name="T8" fmla="*/ 2 w 97"/>
                <a:gd name="T9" fmla="*/ 10 h 96"/>
                <a:gd name="T10" fmla="*/ 3 w 97"/>
                <a:gd name="T11" fmla="*/ 10 h 96"/>
                <a:gd name="T12" fmla="*/ 4 w 97"/>
                <a:gd name="T13" fmla="*/ 10 h 96"/>
                <a:gd name="T14" fmla="*/ 5 w 97"/>
                <a:gd name="T15" fmla="*/ 11 h 96"/>
                <a:gd name="T16" fmla="*/ 6 w 97"/>
                <a:gd name="T17" fmla="*/ 11 h 96"/>
                <a:gd name="T18" fmla="*/ 7 w 97"/>
                <a:gd name="T19" fmla="*/ 10 h 96"/>
                <a:gd name="T20" fmla="*/ 8 w 97"/>
                <a:gd name="T21" fmla="*/ 10 h 96"/>
                <a:gd name="T22" fmla="*/ 9 w 97"/>
                <a:gd name="T23" fmla="*/ 10 h 96"/>
                <a:gd name="T24" fmla="*/ 9 w 97"/>
                <a:gd name="T25" fmla="*/ 9 h 96"/>
                <a:gd name="T26" fmla="*/ 10 w 97"/>
                <a:gd name="T27" fmla="*/ 8 h 96"/>
                <a:gd name="T28" fmla="*/ 10 w 97"/>
                <a:gd name="T29" fmla="*/ 7 h 96"/>
                <a:gd name="T30" fmla="*/ 11 w 97"/>
                <a:gd name="T31" fmla="*/ 6 h 96"/>
                <a:gd name="T32" fmla="*/ 11 w 97"/>
                <a:gd name="T33" fmla="*/ 5 h 96"/>
                <a:gd name="T34" fmla="*/ 10 w 97"/>
                <a:gd name="T35" fmla="*/ 4 h 96"/>
                <a:gd name="T36" fmla="*/ 10 w 97"/>
                <a:gd name="T37" fmla="*/ 3 h 96"/>
                <a:gd name="T38" fmla="*/ 9 w 97"/>
                <a:gd name="T39" fmla="*/ 2 h 96"/>
                <a:gd name="T40" fmla="*/ 9 w 97"/>
                <a:gd name="T41" fmla="*/ 1 h 96"/>
                <a:gd name="T42" fmla="*/ 8 w 97"/>
                <a:gd name="T43" fmla="*/ 1 h 96"/>
                <a:gd name="T44" fmla="*/ 7 w 97"/>
                <a:gd name="T45" fmla="*/ 0 h 96"/>
                <a:gd name="T46" fmla="*/ 6 w 97"/>
                <a:gd name="T47" fmla="*/ 0 h 96"/>
                <a:gd name="T48" fmla="*/ 5 w 97"/>
                <a:gd name="T49" fmla="*/ 0 h 96"/>
                <a:gd name="T50" fmla="*/ 4 w 97"/>
                <a:gd name="T51" fmla="*/ 0 h 96"/>
                <a:gd name="T52" fmla="*/ 3 w 97"/>
                <a:gd name="T53" fmla="*/ 1 h 96"/>
                <a:gd name="T54" fmla="*/ 2 w 97"/>
                <a:gd name="T55" fmla="*/ 1 h 96"/>
                <a:gd name="T56" fmla="*/ 1 w 97"/>
                <a:gd name="T57" fmla="*/ 2 h 96"/>
                <a:gd name="T58" fmla="*/ 1 w 97"/>
                <a:gd name="T59" fmla="*/ 3 h 96"/>
                <a:gd name="T60" fmla="*/ 0 w 97"/>
                <a:gd name="T61" fmla="*/ 4 h 96"/>
                <a:gd name="T62" fmla="*/ 0 w 97"/>
                <a:gd name="T63" fmla="*/ 5 h 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"/>
                <a:gd name="T97" fmla="*/ 0 h 96"/>
                <a:gd name="T98" fmla="*/ 97 w 97"/>
                <a:gd name="T99" fmla="*/ 96 h 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" h="96">
                  <a:moveTo>
                    <a:pt x="0" y="48"/>
                  </a:moveTo>
                  <a:lnTo>
                    <a:pt x="0" y="53"/>
                  </a:lnTo>
                  <a:lnTo>
                    <a:pt x="1" y="58"/>
                  </a:lnTo>
                  <a:lnTo>
                    <a:pt x="2" y="62"/>
                  </a:lnTo>
                  <a:lnTo>
                    <a:pt x="4" y="67"/>
                  </a:lnTo>
                  <a:lnTo>
                    <a:pt x="5" y="72"/>
                  </a:lnTo>
                  <a:lnTo>
                    <a:pt x="8" y="75"/>
                  </a:lnTo>
                  <a:lnTo>
                    <a:pt x="11" y="79"/>
                  </a:lnTo>
                  <a:lnTo>
                    <a:pt x="14" y="82"/>
                  </a:lnTo>
                  <a:lnTo>
                    <a:pt x="17" y="86"/>
                  </a:lnTo>
                  <a:lnTo>
                    <a:pt x="21" y="88"/>
                  </a:lnTo>
                  <a:lnTo>
                    <a:pt x="26" y="91"/>
                  </a:lnTo>
                  <a:lnTo>
                    <a:pt x="30" y="93"/>
                  </a:lnTo>
                  <a:lnTo>
                    <a:pt x="34" y="94"/>
                  </a:lnTo>
                  <a:lnTo>
                    <a:pt x="39" y="95"/>
                  </a:lnTo>
                  <a:lnTo>
                    <a:pt x="43" y="96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58" y="95"/>
                  </a:lnTo>
                  <a:lnTo>
                    <a:pt x="62" y="94"/>
                  </a:lnTo>
                  <a:lnTo>
                    <a:pt x="68" y="92"/>
                  </a:lnTo>
                  <a:lnTo>
                    <a:pt x="72" y="90"/>
                  </a:lnTo>
                  <a:lnTo>
                    <a:pt x="75" y="88"/>
                  </a:lnTo>
                  <a:lnTo>
                    <a:pt x="80" y="86"/>
                  </a:lnTo>
                  <a:lnTo>
                    <a:pt x="83" y="82"/>
                  </a:lnTo>
                  <a:lnTo>
                    <a:pt x="86" y="78"/>
                  </a:lnTo>
                  <a:lnTo>
                    <a:pt x="88" y="75"/>
                  </a:lnTo>
                  <a:lnTo>
                    <a:pt x="91" y="71"/>
                  </a:lnTo>
                  <a:lnTo>
                    <a:pt x="92" y="66"/>
                  </a:lnTo>
                  <a:lnTo>
                    <a:pt x="95" y="62"/>
                  </a:lnTo>
                  <a:lnTo>
                    <a:pt x="96" y="58"/>
                  </a:lnTo>
                  <a:lnTo>
                    <a:pt x="97" y="52"/>
                  </a:lnTo>
                  <a:lnTo>
                    <a:pt x="97" y="48"/>
                  </a:lnTo>
                  <a:lnTo>
                    <a:pt x="97" y="43"/>
                  </a:lnTo>
                  <a:lnTo>
                    <a:pt x="96" y="38"/>
                  </a:lnTo>
                  <a:lnTo>
                    <a:pt x="95" y="34"/>
                  </a:lnTo>
                  <a:lnTo>
                    <a:pt x="92" y="29"/>
                  </a:lnTo>
                  <a:lnTo>
                    <a:pt x="91" y="25"/>
                  </a:lnTo>
                  <a:lnTo>
                    <a:pt x="88" y="21"/>
                  </a:lnTo>
                  <a:lnTo>
                    <a:pt x="86" y="17"/>
                  </a:lnTo>
                  <a:lnTo>
                    <a:pt x="83" y="14"/>
                  </a:lnTo>
                  <a:lnTo>
                    <a:pt x="80" y="10"/>
                  </a:lnTo>
                  <a:lnTo>
                    <a:pt x="75" y="8"/>
                  </a:lnTo>
                  <a:lnTo>
                    <a:pt x="71" y="5"/>
                  </a:lnTo>
                  <a:lnTo>
                    <a:pt x="67" y="4"/>
                  </a:lnTo>
                  <a:lnTo>
                    <a:pt x="62" y="2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5" y="5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8" y="21"/>
                  </a:lnTo>
                  <a:lnTo>
                    <a:pt x="5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38"/>
                  </a:lnTo>
                  <a:lnTo>
                    <a:pt x="0" y="4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67" name="Freeform 1062"/>
            <p:cNvSpPr>
              <a:spLocks/>
            </p:cNvSpPr>
            <p:nvPr/>
          </p:nvSpPr>
          <p:spPr bwMode="auto">
            <a:xfrm>
              <a:off x="5086" y="1753"/>
              <a:ext cx="32" cy="33"/>
            </a:xfrm>
            <a:custGeom>
              <a:avLst/>
              <a:gdLst>
                <a:gd name="T0" fmla="*/ 0 w 97"/>
                <a:gd name="T1" fmla="*/ 6 h 97"/>
                <a:gd name="T2" fmla="*/ 0 w 97"/>
                <a:gd name="T3" fmla="*/ 7 h 97"/>
                <a:gd name="T4" fmla="*/ 1 w 97"/>
                <a:gd name="T5" fmla="*/ 8 h 97"/>
                <a:gd name="T6" fmla="*/ 1 w 97"/>
                <a:gd name="T7" fmla="*/ 9 h 97"/>
                <a:gd name="T8" fmla="*/ 2 w 97"/>
                <a:gd name="T9" fmla="*/ 10 h 97"/>
                <a:gd name="T10" fmla="*/ 3 w 97"/>
                <a:gd name="T11" fmla="*/ 11 h 97"/>
                <a:gd name="T12" fmla="*/ 4 w 97"/>
                <a:gd name="T13" fmla="*/ 11 h 97"/>
                <a:gd name="T14" fmla="*/ 5 w 97"/>
                <a:gd name="T15" fmla="*/ 11 h 97"/>
                <a:gd name="T16" fmla="*/ 6 w 97"/>
                <a:gd name="T17" fmla="*/ 11 h 97"/>
                <a:gd name="T18" fmla="*/ 7 w 97"/>
                <a:gd name="T19" fmla="*/ 11 h 97"/>
                <a:gd name="T20" fmla="*/ 8 w 97"/>
                <a:gd name="T21" fmla="*/ 11 h 97"/>
                <a:gd name="T22" fmla="*/ 9 w 97"/>
                <a:gd name="T23" fmla="*/ 10 h 97"/>
                <a:gd name="T24" fmla="*/ 9 w 97"/>
                <a:gd name="T25" fmla="*/ 9 h 97"/>
                <a:gd name="T26" fmla="*/ 10 w 97"/>
                <a:gd name="T27" fmla="*/ 8 h 97"/>
                <a:gd name="T28" fmla="*/ 10 w 97"/>
                <a:gd name="T29" fmla="*/ 7 h 97"/>
                <a:gd name="T30" fmla="*/ 11 w 97"/>
                <a:gd name="T31" fmla="*/ 6 h 97"/>
                <a:gd name="T32" fmla="*/ 11 w 97"/>
                <a:gd name="T33" fmla="*/ 5 h 97"/>
                <a:gd name="T34" fmla="*/ 10 w 97"/>
                <a:gd name="T35" fmla="*/ 4 h 97"/>
                <a:gd name="T36" fmla="*/ 10 w 97"/>
                <a:gd name="T37" fmla="*/ 3 h 97"/>
                <a:gd name="T38" fmla="*/ 9 w 97"/>
                <a:gd name="T39" fmla="*/ 2 h 97"/>
                <a:gd name="T40" fmla="*/ 9 w 97"/>
                <a:gd name="T41" fmla="*/ 1 h 97"/>
                <a:gd name="T42" fmla="*/ 8 w 97"/>
                <a:gd name="T43" fmla="*/ 1 h 97"/>
                <a:gd name="T44" fmla="*/ 7 w 97"/>
                <a:gd name="T45" fmla="*/ 0 h 97"/>
                <a:gd name="T46" fmla="*/ 6 w 97"/>
                <a:gd name="T47" fmla="*/ 0 h 97"/>
                <a:gd name="T48" fmla="*/ 5 w 97"/>
                <a:gd name="T49" fmla="*/ 0 h 97"/>
                <a:gd name="T50" fmla="*/ 4 w 97"/>
                <a:gd name="T51" fmla="*/ 0 h 97"/>
                <a:gd name="T52" fmla="*/ 3 w 97"/>
                <a:gd name="T53" fmla="*/ 1 h 97"/>
                <a:gd name="T54" fmla="*/ 2 w 97"/>
                <a:gd name="T55" fmla="*/ 1 h 97"/>
                <a:gd name="T56" fmla="*/ 1 w 97"/>
                <a:gd name="T57" fmla="*/ 2 h 97"/>
                <a:gd name="T58" fmla="*/ 1 w 97"/>
                <a:gd name="T59" fmla="*/ 3 h 97"/>
                <a:gd name="T60" fmla="*/ 0 w 97"/>
                <a:gd name="T61" fmla="*/ 4 h 97"/>
                <a:gd name="T62" fmla="*/ 0 w 97"/>
                <a:gd name="T63" fmla="*/ 5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"/>
                <a:gd name="T97" fmla="*/ 0 h 97"/>
                <a:gd name="T98" fmla="*/ 97 w 97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" h="97">
                  <a:moveTo>
                    <a:pt x="0" y="48"/>
                  </a:moveTo>
                  <a:lnTo>
                    <a:pt x="0" y="54"/>
                  </a:lnTo>
                  <a:lnTo>
                    <a:pt x="1" y="58"/>
                  </a:lnTo>
                  <a:lnTo>
                    <a:pt x="2" y="62"/>
                  </a:lnTo>
                  <a:lnTo>
                    <a:pt x="4" y="68"/>
                  </a:lnTo>
                  <a:lnTo>
                    <a:pt x="5" y="72"/>
                  </a:lnTo>
                  <a:lnTo>
                    <a:pt x="8" y="75"/>
                  </a:lnTo>
                  <a:lnTo>
                    <a:pt x="10" y="79"/>
                  </a:lnTo>
                  <a:lnTo>
                    <a:pt x="14" y="83"/>
                  </a:lnTo>
                  <a:lnTo>
                    <a:pt x="17" y="86"/>
                  </a:lnTo>
                  <a:lnTo>
                    <a:pt x="21" y="88"/>
                  </a:lnTo>
                  <a:lnTo>
                    <a:pt x="26" y="91"/>
                  </a:lnTo>
                  <a:lnTo>
                    <a:pt x="30" y="93"/>
                  </a:lnTo>
                  <a:lnTo>
                    <a:pt x="34" y="95"/>
                  </a:lnTo>
                  <a:lnTo>
                    <a:pt x="38" y="96"/>
                  </a:lnTo>
                  <a:lnTo>
                    <a:pt x="43" y="97"/>
                  </a:lnTo>
                  <a:lnTo>
                    <a:pt x="48" y="97"/>
                  </a:lnTo>
                  <a:lnTo>
                    <a:pt x="54" y="97"/>
                  </a:lnTo>
                  <a:lnTo>
                    <a:pt x="58" y="96"/>
                  </a:lnTo>
                  <a:lnTo>
                    <a:pt x="62" y="95"/>
                  </a:lnTo>
                  <a:lnTo>
                    <a:pt x="68" y="92"/>
                  </a:lnTo>
                  <a:lnTo>
                    <a:pt x="72" y="90"/>
                  </a:lnTo>
                  <a:lnTo>
                    <a:pt x="75" y="88"/>
                  </a:lnTo>
                  <a:lnTo>
                    <a:pt x="79" y="86"/>
                  </a:lnTo>
                  <a:lnTo>
                    <a:pt x="83" y="83"/>
                  </a:lnTo>
                  <a:lnTo>
                    <a:pt x="86" y="78"/>
                  </a:lnTo>
                  <a:lnTo>
                    <a:pt x="88" y="75"/>
                  </a:lnTo>
                  <a:lnTo>
                    <a:pt x="91" y="71"/>
                  </a:lnTo>
                  <a:lnTo>
                    <a:pt x="92" y="67"/>
                  </a:lnTo>
                  <a:lnTo>
                    <a:pt x="95" y="62"/>
                  </a:lnTo>
                  <a:lnTo>
                    <a:pt x="96" y="58"/>
                  </a:lnTo>
                  <a:lnTo>
                    <a:pt x="97" y="53"/>
                  </a:lnTo>
                  <a:lnTo>
                    <a:pt x="97" y="48"/>
                  </a:lnTo>
                  <a:lnTo>
                    <a:pt x="97" y="43"/>
                  </a:lnTo>
                  <a:lnTo>
                    <a:pt x="96" y="39"/>
                  </a:lnTo>
                  <a:lnTo>
                    <a:pt x="95" y="34"/>
                  </a:lnTo>
                  <a:lnTo>
                    <a:pt x="92" y="29"/>
                  </a:lnTo>
                  <a:lnTo>
                    <a:pt x="91" y="26"/>
                  </a:lnTo>
                  <a:lnTo>
                    <a:pt x="88" y="21"/>
                  </a:lnTo>
                  <a:lnTo>
                    <a:pt x="86" y="17"/>
                  </a:lnTo>
                  <a:lnTo>
                    <a:pt x="83" y="14"/>
                  </a:lnTo>
                  <a:lnTo>
                    <a:pt x="79" y="11"/>
                  </a:lnTo>
                  <a:lnTo>
                    <a:pt x="75" y="8"/>
                  </a:lnTo>
                  <a:lnTo>
                    <a:pt x="71" y="5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0" y="17"/>
                  </a:lnTo>
                  <a:lnTo>
                    <a:pt x="8" y="21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68" name="Freeform 1063"/>
            <p:cNvSpPr>
              <a:spLocks/>
            </p:cNvSpPr>
            <p:nvPr/>
          </p:nvSpPr>
          <p:spPr bwMode="auto">
            <a:xfrm>
              <a:off x="1689" y="2980"/>
              <a:ext cx="32" cy="32"/>
            </a:xfrm>
            <a:custGeom>
              <a:avLst/>
              <a:gdLst>
                <a:gd name="T0" fmla="*/ 0 w 97"/>
                <a:gd name="T1" fmla="*/ 6 h 97"/>
                <a:gd name="T2" fmla="*/ 0 w 97"/>
                <a:gd name="T3" fmla="*/ 7 h 97"/>
                <a:gd name="T4" fmla="*/ 1 w 97"/>
                <a:gd name="T5" fmla="*/ 8 h 97"/>
                <a:gd name="T6" fmla="*/ 1 w 97"/>
                <a:gd name="T7" fmla="*/ 9 h 97"/>
                <a:gd name="T8" fmla="*/ 2 w 97"/>
                <a:gd name="T9" fmla="*/ 9 h 97"/>
                <a:gd name="T10" fmla="*/ 3 w 97"/>
                <a:gd name="T11" fmla="*/ 10 h 97"/>
                <a:gd name="T12" fmla="*/ 4 w 97"/>
                <a:gd name="T13" fmla="*/ 10 h 97"/>
                <a:gd name="T14" fmla="*/ 5 w 97"/>
                <a:gd name="T15" fmla="*/ 11 h 97"/>
                <a:gd name="T16" fmla="*/ 6 w 97"/>
                <a:gd name="T17" fmla="*/ 11 h 97"/>
                <a:gd name="T18" fmla="*/ 7 w 97"/>
                <a:gd name="T19" fmla="*/ 10 h 97"/>
                <a:gd name="T20" fmla="*/ 8 w 97"/>
                <a:gd name="T21" fmla="*/ 10 h 97"/>
                <a:gd name="T22" fmla="*/ 9 w 97"/>
                <a:gd name="T23" fmla="*/ 9 h 97"/>
                <a:gd name="T24" fmla="*/ 10 w 97"/>
                <a:gd name="T25" fmla="*/ 9 h 97"/>
                <a:gd name="T26" fmla="*/ 10 w 97"/>
                <a:gd name="T27" fmla="*/ 8 h 97"/>
                <a:gd name="T28" fmla="*/ 10 w 97"/>
                <a:gd name="T29" fmla="*/ 7 h 97"/>
                <a:gd name="T30" fmla="*/ 11 w 97"/>
                <a:gd name="T31" fmla="*/ 6 h 97"/>
                <a:gd name="T32" fmla="*/ 11 w 97"/>
                <a:gd name="T33" fmla="*/ 5 h 97"/>
                <a:gd name="T34" fmla="*/ 10 w 97"/>
                <a:gd name="T35" fmla="*/ 4 h 97"/>
                <a:gd name="T36" fmla="*/ 10 w 97"/>
                <a:gd name="T37" fmla="*/ 3 h 97"/>
                <a:gd name="T38" fmla="*/ 10 w 97"/>
                <a:gd name="T39" fmla="*/ 2 h 97"/>
                <a:gd name="T40" fmla="*/ 9 w 97"/>
                <a:gd name="T41" fmla="*/ 1 h 97"/>
                <a:gd name="T42" fmla="*/ 8 w 97"/>
                <a:gd name="T43" fmla="*/ 1 h 97"/>
                <a:gd name="T44" fmla="*/ 7 w 97"/>
                <a:gd name="T45" fmla="*/ 0 h 97"/>
                <a:gd name="T46" fmla="*/ 6 w 97"/>
                <a:gd name="T47" fmla="*/ 0 h 97"/>
                <a:gd name="T48" fmla="*/ 5 w 97"/>
                <a:gd name="T49" fmla="*/ 0 h 97"/>
                <a:gd name="T50" fmla="*/ 4 w 97"/>
                <a:gd name="T51" fmla="*/ 0 h 97"/>
                <a:gd name="T52" fmla="*/ 3 w 97"/>
                <a:gd name="T53" fmla="*/ 1 h 97"/>
                <a:gd name="T54" fmla="*/ 2 w 97"/>
                <a:gd name="T55" fmla="*/ 1 h 97"/>
                <a:gd name="T56" fmla="*/ 1 w 97"/>
                <a:gd name="T57" fmla="*/ 2 h 97"/>
                <a:gd name="T58" fmla="*/ 1 w 97"/>
                <a:gd name="T59" fmla="*/ 3 h 97"/>
                <a:gd name="T60" fmla="*/ 0 w 97"/>
                <a:gd name="T61" fmla="*/ 4 h 97"/>
                <a:gd name="T62" fmla="*/ 0 w 97"/>
                <a:gd name="T63" fmla="*/ 5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"/>
                <a:gd name="T97" fmla="*/ 0 h 97"/>
                <a:gd name="T98" fmla="*/ 97 w 97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" h="97">
                  <a:moveTo>
                    <a:pt x="0" y="49"/>
                  </a:moveTo>
                  <a:lnTo>
                    <a:pt x="0" y="54"/>
                  </a:lnTo>
                  <a:lnTo>
                    <a:pt x="2" y="58"/>
                  </a:lnTo>
                  <a:lnTo>
                    <a:pt x="3" y="63"/>
                  </a:lnTo>
                  <a:lnTo>
                    <a:pt x="5" y="68"/>
                  </a:lnTo>
                  <a:lnTo>
                    <a:pt x="6" y="72"/>
                  </a:lnTo>
                  <a:lnTo>
                    <a:pt x="9" y="76"/>
                  </a:lnTo>
                  <a:lnTo>
                    <a:pt x="11" y="80"/>
                  </a:lnTo>
                  <a:lnTo>
                    <a:pt x="14" y="83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6" y="92"/>
                  </a:lnTo>
                  <a:lnTo>
                    <a:pt x="31" y="94"/>
                  </a:lnTo>
                  <a:lnTo>
                    <a:pt x="35" y="95"/>
                  </a:lnTo>
                  <a:lnTo>
                    <a:pt x="39" y="96"/>
                  </a:lnTo>
                  <a:lnTo>
                    <a:pt x="44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59" y="96"/>
                  </a:lnTo>
                  <a:lnTo>
                    <a:pt x="63" y="95"/>
                  </a:lnTo>
                  <a:lnTo>
                    <a:pt x="68" y="93"/>
                  </a:lnTo>
                  <a:lnTo>
                    <a:pt x="73" y="91"/>
                  </a:lnTo>
                  <a:lnTo>
                    <a:pt x="76" y="88"/>
                  </a:lnTo>
                  <a:lnTo>
                    <a:pt x="80" y="86"/>
                  </a:lnTo>
                  <a:lnTo>
                    <a:pt x="83" y="83"/>
                  </a:lnTo>
                  <a:lnTo>
                    <a:pt x="87" y="79"/>
                  </a:lnTo>
                  <a:lnTo>
                    <a:pt x="89" y="76"/>
                  </a:lnTo>
                  <a:lnTo>
                    <a:pt x="92" y="71"/>
                  </a:lnTo>
                  <a:lnTo>
                    <a:pt x="93" y="67"/>
                  </a:lnTo>
                  <a:lnTo>
                    <a:pt x="95" y="63"/>
                  </a:lnTo>
                  <a:lnTo>
                    <a:pt x="96" y="58"/>
                  </a:lnTo>
                  <a:lnTo>
                    <a:pt x="97" y="53"/>
                  </a:lnTo>
                  <a:lnTo>
                    <a:pt x="97" y="49"/>
                  </a:lnTo>
                  <a:lnTo>
                    <a:pt x="97" y="43"/>
                  </a:lnTo>
                  <a:lnTo>
                    <a:pt x="96" y="39"/>
                  </a:lnTo>
                  <a:lnTo>
                    <a:pt x="95" y="35"/>
                  </a:lnTo>
                  <a:lnTo>
                    <a:pt x="93" y="29"/>
                  </a:lnTo>
                  <a:lnTo>
                    <a:pt x="92" y="26"/>
                  </a:lnTo>
                  <a:lnTo>
                    <a:pt x="89" y="22"/>
                  </a:lnTo>
                  <a:lnTo>
                    <a:pt x="87" y="17"/>
                  </a:lnTo>
                  <a:lnTo>
                    <a:pt x="83" y="14"/>
                  </a:lnTo>
                  <a:lnTo>
                    <a:pt x="80" y="11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7" y="5"/>
                  </a:lnTo>
                  <a:lnTo>
                    <a:pt x="63" y="2"/>
                  </a:lnTo>
                  <a:lnTo>
                    <a:pt x="59" y="1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9" y="1"/>
                  </a:lnTo>
                  <a:lnTo>
                    <a:pt x="35" y="2"/>
                  </a:lnTo>
                  <a:lnTo>
                    <a:pt x="30" y="5"/>
                  </a:lnTo>
                  <a:lnTo>
                    <a:pt x="25" y="6"/>
                  </a:lnTo>
                  <a:lnTo>
                    <a:pt x="22" y="9"/>
                  </a:lnTo>
                  <a:lnTo>
                    <a:pt x="18" y="11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9" y="22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2" y="39"/>
                  </a:lnTo>
                  <a:lnTo>
                    <a:pt x="0" y="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69" name="Freeform 1064"/>
            <p:cNvSpPr>
              <a:spLocks/>
            </p:cNvSpPr>
            <p:nvPr/>
          </p:nvSpPr>
          <p:spPr bwMode="auto">
            <a:xfrm>
              <a:off x="2368" y="2444"/>
              <a:ext cx="33" cy="32"/>
            </a:xfrm>
            <a:custGeom>
              <a:avLst/>
              <a:gdLst>
                <a:gd name="T0" fmla="*/ 0 w 97"/>
                <a:gd name="T1" fmla="*/ 6 h 97"/>
                <a:gd name="T2" fmla="*/ 0 w 97"/>
                <a:gd name="T3" fmla="*/ 7 h 97"/>
                <a:gd name="T4" fmla="*/ 1 w 97"/>
                <a:gd name="T5" fmla="*/ 8 h 97"/>
                <a:gd name="T6" fmla="*/ 1 w 97"/>
                <a:gd name="T7" fmla="*/ 9 h 97"/>
                <a:gd name="T8" fmla="*/ 2 w 97"/>
                <a:gd name="T9" fmla="*/ 9 h 97"/>
                <a:gd name="T10" fmla="*/ 3 w 97"/>
                <a:gd name="T11" fmla="*/ 10 h 97"/>
                <a:gd name="T12" fmla="*/ 4 w 97"/>
                <a:gd name="T13" fmla="*/ 10 h 97"/>
                <a:gd name="T14" fmla="*/ 5 w 97"/>
                <a:gd name="T15" fmla="*/ 11 h 97"/>
                <a:gd name="T16" fmla="*/ 6 w 97"/>
                <a:gd name="T17" fmla="*/ 11 h 97"/>
                <a:gd name="T18" fmla="*/ 7 w 97"/>
                <a:gd name="T19" fmla="*/ 10 h 97"/>
                <a:gd name="T20" fmla="*/ 8 w 97"/>
                <a:gd name="T21" fmla="*/ 10 h 97"/>
                <a:gd name="T22" fmla="*/ 9 w 97"/>
                <a:gd name="T23" fmla="*/ 9 h 97"/>
                <a:gd name="T24" fmla="*/ 10 w 97"/>
                <a:gd name="T25" fmla="*/ 9 h 97"/>
                <a:gd name="T26" fmla="*/ 11 w 97"/>
                <a:gd name="T27" fmla="*/ 8 h 97"/>
                <a:gd name="T28" fmla="*/ 11 w 97"/>
                <a:gd name="T29" fmla="*/ 7 h 97"/>
                <a:gd name="T30" fmla="*/ 11 w 97"/>
                <a:gd name="T31" fmla="*/ 6 h 97"/>
                <a:gd name="T32" fmla="*/ 11 w 97"/>
                <a:gd name="T33" fmla="*/ 5 h 97"/>
                <a:gd name="T34" fmla="*/ 11 w 97"/>
                <a:gd name="T35" fmla="*/ 4 h 97"/>
                <a:gd name="T36" fmla="*/ 11 w 97"/>
                <a:gd name="T37" fmla="*/ 3 h 97"/>
                <a:gd name="T38" fmla="*/ 10 w 97"/>
                <a:gd name="T39" fmla="*/ 2 h 97"/>
                <a:gd name="T40" fmla="*/ 9 w 97"/>
                <a:gd name="T41" fmla="*/ 1 h 97"/>
                <a:gd name="T42" fmla="*/ 8 w 97"/>
                <a:gd name="T43" fmla="*/ 1 h 97"/>
                <a:gd name="T44" fmla="*/ 7 w 97"/>
                <a:gd name="T45" fmla="*/ 0 h 97"/>
                <a:gd name="T46" fmla="*/ 6 w 97"/>
                <a:gd name="T47" fmla="*/ 0 h 97"/>
                <a:gd name="T48" fmla="*/ 5 w 97"/>
                <a:gd name="T49" fmla="*/ 0 h 97"/>
                <a:gd name="T50" fmla="*/ 4 w 97"/>
                <a:gd name="T51" fmla="*/ 0 h 97"/>
                <a:gd name="T52" fmla="*/ 3 w 97"/>
                <a:gd name="T53" fmla="*/ 1 h 97"/>
                <a:gd name="T54" fmla="*/ 2 w 97"/>
                <a:gd name="T55" fmla="*/ 1 h 97"/>
                <a:gd name="T56" fmla="*/ 1 w 97"/>
                <a:gd name="T57" fmla="*/ 2 h 97"/>
                <a:gd name="T58" fmla="*/ 1 w 97"/>
                <a:gd name="T59" fmla="*/ 3 h 97"/>
                <a:gd name="T60" fmla="*/ 0 w 97"/>
                <a:gd name="T61" fmla="*/ 4 h 97"/>
                <a:gd name="T62" fmla="*/ 0 w 97"/>
                <a:gd name="T63" fmla="*/ 5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"/>
                <a:gd name="T97" fmla="*/ 0 h 97"/>
                <a:gd name="T98" fmla="*/ 97 w 97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" h="97">
                  <a:moveTo>
                    <a:pt x="0" y="48"/>
                  </a:moveTo>
                  <a:lnTo>
                    <a:pt x="0" y="54"/>
                  </a:lnTo>
                  <a:lnTo>
                    <a:pt x="1" y="58"/>
                  </a:lnTo>
                  <a:lnTo>
                    <a:pt x="2" y="62"/>
                  </a:lnTo>
                  <a:lnTo>
                    <a:pt x="4" y="68"/>
                  </a:lnTo>
                  <a:lnTo>
                    <a:pt x="5" y="72"/>
                  </a:lnTo>
                  <a:lnTo>
                    <a:pt x="9" y="75"/>
                  </a:lnTo>
                  <a:lnTo>
                    <a:pt x="11" y="79"/>
                  </a:lnTo>
                  <a:lnTo>
                    <a:pt x="14" y="83"/>
                  </a:lnTo>
                  <a:lnTo>
                    <a:pt x="17" y="86"/>
                  </a:lnTo>
                  <a:lnTo>
                    <a:pt x="22" y="88"/>
                  </a:lnTo>
                  <a:lnTo>
                    <a:pt x="26" y="91"/>
                  </a:lnTo>
                  <a:lnTo>
                    <a:pt x="30" y="93"/>
                  </a:lnTo>
                  <a:lnTo>
                    <a:pt x="35" y="94"/>
                  </a:lnTo>
                  <a:lnTo>
                    <a:pt x="39" y="96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58" y="96"/>
                  </a:lnTo>
                  <a:lnTo>
                    <a:pt x="63" y="94"/>
                  </a:lnTo>
                  <a:lnTo>
                    <a:pt x="68" y="92"/>
                  </a:lnTo>
                  <a:lnTo>
                    <a:pt x="72" y="90"/>
                  </a:lnTo>
                  <a:lnTo>
                    <a:pt x="76" y="88"/>
                  </a:lnTo>
                  <a:lnTo>
                    <a:pt x="80" y="86"/>
                  </a:lnTo>
                  <a:lnTo>
                    <a:pt x="83" y="83"/>
                  </a:lnTo>
                  <a:lnTo>
                    <a:pt x="86" y="78"/>
                  </a:lnTo>
                  <a:lnTo>
                    <a:pt x="88" y="75"/>
                  </a:lnTo>
                  <a:lnTo>
                    <a:pt x="92" y="71"/>
                  </a:lnTo>
                  <a:lnTo>
                    <a:pt x="93" y="67"/>
                  </a:lnTo>
                  <a:lnTo>
                    <a:pt x="95" y="62"/>
                  </a:lnTo>
                  <a:lnTo>
                    <a:pt x="96" y="58"/>
                  </a:lnTo>
                  <a:lnTo>
                    <a:pt x="97" y="53"/>
                  </a:lnTo>
                  <a:lnTo>
                    <a:pt x="97" y="48"/>
                  </a:lnTo>
                  <a:lnTo>
                    <a:pt x="97" y="43"/>
                  </a:lnTo>
                  <a:lnTo>
                    <a:pt x="96" y="39"/>
                  </a:lnTo>
                  <a:lnTo>
                    <a:pt x="95" y="34"/>
                  </a:lnTo>
                  <a:lnTo>
                    <a:pt x="93" y="29"/>
                  </a:lnTo>
                  <a:lnTo>
                    <a:pt x="92" y="26"/>
                  </a:lnTo>
                  <a:lnTo>
                    <a:pt x="88" y="21"/>
                  </a:lnTo>
                  <a:lnTo>
                    <a:pt x="86" y="17"/>
                  </a:lnTo>
                  <a:lnTo>
                    <a:pt x="83" y="14"/>
                  </a:lnTo>
                  <a:lnTo>
                    <a:pt x="80" y="11"/>
                  </a:lnTo>
                  <a:lnTo>
                    <a:pt x="76" y="8"/>
                  </a:lnTo>
                  <a:lnTo>
                    <a:pt x="71" y="5"/>
                  </a:lnTo>
                  <a:lnTo>
                    <a:pt x="67" y="4"/>
                  </a:lnTo>
                  <a:lnTo>
                    <a:pt x="63" y="2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2"/>
                  </a:lnTo>
                  <a:lnTo>
                    <a:pt x="29" y="4"/>
                  </a:lnTo>
                  <a:lnTo>
                    <a:pt x="25" y="5"/>
                  </a:lnTo>
                  <a:lnTo>
                    <a:pt x="22" y="8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9" y="21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70" name="Freeform 1065"/>
            <p:cNvSpPr>
              <a:spLocks/>
            </p:cNvSpPr>
            <p:nvPr/>
          </p:nvSpPr>
          <p:spPr bwMode="auto">
            <a:xfrm>
              <a:off x="3048" y="2137"/>
              <a:ext cx="32" cy="32"/>
            </a:xfrm>
            <a:custGeom>
              <a:avLst/>
              <a:gdLst>
                <a:gd name="T0" fmla="*/ 0 w 97"/>
                <a:gd name="T1" fmla="*/ 6 h 97"/>
                <a:gd name="T2" fmla="*/ 0 w 97"/>
                <a:gd name="T3" fmla="*/ 7 h 97"/>
                <a:gd name="T4" fmla="*/ 1 w 97"/>
                <a:gd name="T5" fmla="*/ 8 h 97"/>
                <a:gd name="T6" fmla="*/ 1 w 97"/>
                <a:gd name="T7" fmla="*/ 9 h 97"/>
                <a:gd name="T8" fmla="*/ 2 w 97"/>
                <a:gd name="T9" fmla="*/ 9 h 97"/>
                <a:gd name="T10" fmla="*/ 3 w 97"/>
                <a:gd name="T11" fmla="*/ 10 h 97"/>
                <a:gd name="T12" fmla="*/ 4 w 97"/>
                <a:gd name="T13" fmla="*/ 10 h 97"/>
                <a:gd name="T14" fmla="*/ 5 w 97"/>
                <a:gd name="T15" fmla="*/ 11 h 97"/>
                <a:gd name="T16" fmla="*/ 6 w 97"/>
                <a:gd name="T17" fmla="*/ 11 h 97"/>
                <a:gd name="T18" fmla="*/ 7 w 97"/>
                <a:gd name="T19" fmla="*/ 10 h 97"/>
                <a:gd name="T20" fmla="*/ 8 w 97"/>
                <a:gd name="T21" fmla="*/ 10 h 97"/>
                <a:gd name="T22" fmla="*/ 9 w 97"/>
                <a:gd name="T23" fmla="*/ 9 h 97"/>
                <a:gd name="T24" fmla="*/ 9 w 97"/>
                <a:gd name="T25" fmla="*/ 9 h 97"/>
                <a:gd name="T26" fmla="*/ 10 w 97"/>
                <a:gd name="T27" fmla="*/ 8 h 97"/>
                <a:gd name="T28" fmla="*/ 10 w 97"/>
                <a:gd name="T29" fmla="*/ 7 h 97"/>
                <a:gd name="T30" fmla="*/ 11 w 97"/>
                <a:gd name="T31" fmla="*/ 6 h 97"/>
                <a:gd name="T32" fmla="*/ 11 w 97"/>
                <a:gd name="T33" fmla="*/ 5 h 97"/>
                <a:gd name="T34" fmla="*/ 10 w 97"/>
                <a:gd name="T35" fmla="*/ 4 h 97"/>
                <a:gd name="T36" fmla="*/ 10 w 97"/>
                <a:gd name="T37" fmla="*/ 3 h 97"/>
                <a:gd name="T38" fmla="*/ 9 w 97"/>
                <a:gd name="T39" fmla="*/ 2 h 97"/>
                <a:gd name="T40" fmla="*/ 9 w 97"/>
                <a:gd name="T41" fmla="*/ 1 h 97"/>
                <a:gd name="T42" fmla="*/ 8 w 97"/>
                <a:gd name="T43" fmla="*/ 1 h 97"/>
                <a:gd name="T44" fmla="*/ 7 w 97"/>
                <a:gd name="T45" fmla="*/ 0 h 97"/>
                <a:gd name="T46" fmla="*/ 6 w 97"/>
                <a:gd name="T47" fmla="*/ 0 h 97"/>
                <a:gd name="T48" fmla="*/ 5 w 97"/>
                <a:gd name="T49" fmla="*/ 0 h 97"/>
                <a:gd name="T50" fmla="*/ 4 w 97"/>
                <a:gd name="T51" fmla="*/ 0 h 97"/>
                <a:gd name="T52" fmla="*/ 3 w 97"/>
                <a:gd name="T53" fmla="*/ 1 h 97"/>
                <a:gd name="T54" fmla="*/ 2 w 97"/>
                <a:gd name="T55" fmla="*/ 1 h 97"/>
                <a:gd name="T56" fmla="*/ 1 w 97"/>
                <a:gd name="T57" fmla="*/ 2 h 97"/>
                <a:gd name="T58" fmla="*/ 1 w 97"/>
                <a:gd name="T59" fmla="*/ 3 h 97"/>
                <a:gd name="T60" fmla="*/ 0 w 97"/>
                <a:gd name="T61" fmla="*/ 4 h 97"/>
                <a:gd name="T62" fmla="*/ 0 w 97"/>
                <a:gd name="T63" fmla="*/ 5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"/>
                <a:gd name="T97" fmla="*/ 0 h 97"/>
                <a:gd name="T98" fmla="*/ 97 w 97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" h="97">
                  <a:moveTo>
                    <a:pt x="0" y="48"/>
                  </a:moveTo>
                  <a:lnTo>
                    <a:pt x="0" y="54"/>
                  </a:lnTo>
                  <a:lnTo>
                    <a:pt x="1" y="58"/>
                  </a:lnTo>
                  <a:lnTo>
                    <a:pt x="2" y="62"/>
                  </a:lnTo>
                  <a:lnTo>
                    <a:pt x="4" y="68"/>
                  </a:lnTo>
                  <a:lnTo>
                    <a:pt x="5" y="72"/>
                  </a:lnTo>
                  <a:lnTo>
                    <a:pt x="8" y="75"/>
                  </a:lnTo>
                  <a:lnTo>
                    <a:pt x="10" y="80"/>
                  </a:lnTo>
                  <a:lnTo>
                    <a:pt x="14" y="83"/>
                  </a:lnTo>
                  <a:lnTo>
                    <a:pt x="17" y="86"/>
                  </a:lnTo>
                  <a:lnTo>
                    <a:pt x="21" y="88"/>
                  </a:lnTo>
                  <a:lnTo>
                    <a:pt x="26" y="91"/>
                  </a:lnTo>
                  <a:lnTo>
                    <a:pt x="30" y="94"/>
                  </a:lnTo>
                  <a:lnTo>
                    <a:pt x="34" y="95"/>
                  </a:lnTo>
                  <a:lnTo>
                    <a:pt x="39" y="96"/>
                  </a:lnTo>
                  <a:lnTo>
                    <a:pt x="43" y="97"/>
                  </a:lnTo>
                  <a:lnTo>
                    <a:pt x="48" y="97"/>
                  </a:lnTo>
                  <a:lnTo>
                    <a:pt x="54" y="97"/>
                  </a:lnTo>
                  <a:lnTo>
                    <a:pt x="58" y="96"/>
                  </a:lnTo>
                  <a:lnTo>
                    <a:pt x="62" y="95"/>
                  </a:lnTo>
                  <a:lnTo>
                    <a:pt x="68" y="92"/>
                  </a:lnTo>
                  <a:lnTo>
                    <a:pt x="72" y="90"/>
                  </a:lnTo>
                  <a:lnTo>
                    <a:pt x="75" y="88"/>
                  </a:lnTo>
                  <a:lnTo>
                    <a:pt x="79" y="86"/>
                  </a:lnTo>
                  <a:lnTo>
                    <a:pt x="83" y="83"/>
                  </a:lnTo>
                  <a:lnTo>
                    <a:pt x="86" y="78"/>
                  </a:lnTo>
                  <a:lnTo>
                    <a:pt x="88" y="75"/>
                  </a:lnTo>
                  <a:lnTo>
                    <a:pt x="91" y="71"/>
                  </a:lnTo>
                  <a:lnTo>
                    <a:pt x="92" y="67"/>
                  </a:lnTo>
                  <a:lnTo>
                    <a:pt x="95" y="62"/>
                  </a:lnTo>
                  <a:lnTo>
                    <a:pt x="96" y="58"/>
                  </a:lnTo>
                  <a:lnTo>
                    <a:pt x="97" y="53"/>
                  </a:lnTo>
                  <a:lnTo>
                    <a:pt x="97" y="48"/>
                  </a:lnTo>
                  <a:lnTo>
                    <a:pt x="97" y="43"/>
                  </a:lnTo>
                  <a:lnTo>
                    <a:pt x="96" y="39"/>
                  </a:lnTo>
                  <a:lnTo>
                    <a:pt x="95" y="34"/>
                  </a:lnTo>
                  <a:lnTo>
                    <a:pt x="92" y="29"/>
                  </a:lnTo>
                  <a:lnTo>
                    <a:pt x="91" y="26"/>
                  </a:lnTo>
                  <a:lnTo>
                    <a:pt x="88" y="21"/>
                  </a:lnTo>
                  <a:lnTo>
                    <a:pt x="86" y="17"/>
                  </a:lnTo>
                  <a:lnTo>
                    <a:pt x="83" y="14"/>
                  </a:lnTo>
                  <a:lnTo>
                    <a:pt x="79" y="11"/>
                  </a:lnTo>
                  <a:lnTo>
                    <a:pt x="75" y="9"/>
                  </a:lnTo>
                  <a:lnTo>
                    <a:pt x="71" y="5"/>
                  </a:lnTo>
                  <a:lnTo>
                    <a:pt x="67" y="4"/>
                  </a:lnTo>
                  <a:lnTo>
                    <a:pt x="62" y="2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21" y="9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0" y="17"/>
                  </a:lnTo>
                  <a:lnTo>
                    <a:pt x="8" y="21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71" name="Freeform 1066"/>
            <p:cNvSpPr>
              <a:spLocks/>
            </p:cNvSpPr>
            <p:nvPr/>
          </p:nvSpPr>
          <p:spPr bwMode="auto">
            <a:xfrm>
              <a:off x="3727" y="1945"/>
              <a:ext cx="32" cy="32"/>
            </a:xfrm>
            <a:custGeom>
              <a:avLst/>
              <a:gdLst>
                <a:gd name="T0" fmla="*/ 0 w 97"/>
                <a:gd name="T1" fmla="*/ 6 h 97"/>
                <a:gd name="T2" fmla="*/ 0 w 97"/>
                <a:gd name="T3" fmla="*/ 7 h 97"/>
                <a:gd name="T4" fmla="*/ 1 w 97"/>
                <a:gd name="T5" fmla="*/ 8 h 97"/>
                <a:gd name="T6" fmla="*/ 1 w 97"/>
                <a:gd name="T7" fmla="*/ 9 h 97"/>
                <a:gd name="T8" fmla="*/ 2 w 97"/>
                <a:gd name="T9" fmla="*/ 10 h 97"/>
                <a:gd name="T10" fmla="*/ 3 w 97"/>
                <a:gd name="T11" fmla="*/ 10 h 97"/>
                <a:gd name="T12" fmla="*/ 4 w 97"/>
                <a:gd name="T13" fmla="*/ 10 h 97"/>
                <a:gd name="T14" fmla="*/ 5 w 97"/>
                <a:gd name="T15" fmla="*/ 11 h 97"/>
                <a:gd name="T16" fmla="*/ 6 w 97"/>
                <a:gd name="T17" fmla="*/ 11 h 97"/>
                <a:gd name="T18" fmla="*/ 7 w 97"/>
                <a:gd name="T19" fmla="*/ 10 h 97"/>
                <a:gd name="T20" fmla="*/ 8 w 97"/>
                <a:gd name="T21" fmla="*/ 10 h 97"/>
                <a:gd name="T22" fmla="*/ 9 w 97"/>
                <a:gd name="T23" fmla="*/ 10 h 97"/>
                <a:gd name="T24" fmla="*/ 10 w 97"/>
                <a:gd name="T25" fmla="*/ 9 h 97"/>
                <a:gd name="T26" fmla="*/ 10 w 97"/>
                <a:gd name="T27" fmla="*/ 8 h 97"/>
                <a:gd name="T28" fmla="*/ 10 w 97"/>
                <a:gd name="T29" fmla="*/ 7 h 97"/>
                <a:gd name="T30" fmla="*/ 11 w 97"/>
                <a:gd name="T31" fmla="*/ 6 h 97"/>
                <a:gd name="T32" fmla="*/ 11 w 97"/>
                <a:gd name="T33" fmla="*/ 5 h 97"/>
                <a:gd name="T34" fmla="*/ 10 w 97"/>
                <a:gd name="T35" fmla="*/ 4 h 97"/>
                <a:gd name="T36" fmla="*/ 10 w 97"/>
                <a:gd name="T37" fmla="*/ 3 h 97"/>
                <a:gd name="T38" fmla="*/ 10 w 97"/>
                <a:gd name="T39" fmla="*/ 2 h 97"/>
                <a:gd name="T40" fmla="*/ 9 w 97"/>
                <a:gd name="T41" fmla="*/ 1 h 97"/>
                <a:gd name="T42" fmla="*/ 8 w 97"/>
                <a:gd name="T43" fmla="*/ 1 h 97"/>
                <a:gd name="T44" fmla="*/ 7 w 97"/>
                <a:gd name="T45" fmla="*/ 0 h 97"/>
                <a:gd name="T46" fmla="*/ 6 w 97"/>
                <a:gd name="T47" fmla="*/ 0 h 97"/>
                <a:gd name="T48" fmla="*/ 5 w 97"/>
                <a:gd name="T49" fmla="*/ 0 h 97"/>
                <a:gd name="T50" fmla="*/ 4 w 97"/>
                <a:gd name="T51" fmla="*/ 0 h 97"/>
                <a:gd name="T52" fmla="*/ 3 w 97"/>
                <a:gd name="T53" fmla="*/ 1 h 97"/>
                <a:gd name="T54" fmla="*/ 2 w 97"/>
                <a:gd name="T55" fmla="*/ 1 h 97"/>
                <a:gd name="T56" fmla="*/ 1 w 97"/>
                <a:gd name="T57" fmla="*/ 2 h 97"/>
                <a:gd name="T58" fmla="*/ 1 w 97"/>
                <a:gd name="T59" fmla="*/ 3 h 97"/>
                <a:gd name="T60" fmla="*/ 0 w 97"/>
                <a:gd name="T61" fmla="*/ 4 h 97"/>
                <a:gd name="T62" fmla="*/ 0 w 97"/>
                <a:gd name="T63" fmla="*/ 5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"/>
                <a:gd name="T97" fmla="*/ 0 h 97"/>
                <a:gd name="T98" fmla="*/ 97 w 97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" h="97">
                  <a:moveTo>
                    <a:pt x="0" y="49"/>
                  </a:moveTo>
                  <a:lnTo>
                    <a:pt x="0" y="54"/>
                  </a:lnTo>
                  <a:lnTo>
                    <a:pt x="1" y="59"/>
                  </a:lnTo>
                  <a:lnTo>
                    <a:pt x="2" y="63"/>
                  </a:lnTo>
                  <a:lnTo>
                    <a:pt x="5" y="68"/>
                  </a:lnTo>
                  <a:lnTo>
                    <a:pt x="6" y="73"/>
                  </a:lnTo>
                  <a:lnTo>
                    <a:pt x="9" y="76"/>
                  </a:lnTo>
                  <a:lnTo>
                    <a:pt x="11" y="80"/>
                  </a:lnTo>
                  <a:lnTo>
                    <a:pt x="14" y="83"/>
                  </a:lnTo>
                  <a:lnTo>
                    <a:pt x="18" y="87"/>
                  </a:lnTo>
                  <a:lnTo>
                    <a:pt x="22" y="89"/>
                  </a:lnTo>
                  <a:lnTo>
                    <a:pt x="26" y="92"/>
                  </a:lnTo>
                  <a:lnTo>
                    <a:pt x="31" y="94"/>
                  </a:lnTo>
                  <a:lnTo>
                    <a:pt x="35" y="95"/>
                  </a:lnTo>
                  <a:lnTo>
                    <a:pt x="39" y="96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59" y="96"/>
                  </a:lnTo>
                  <a:lnTo>
                    <a:pt x="63" y="95"/>
                  </a:lnTo>
                  <a:lnTo>
                    <a:pt x="68" y="93"/>
                  </a:lnTo>
                  <a:lnTo>
                    <a:pt x="73" y="91"/>
                  </a:lnTo>
                  <a:lnTo>
                    <a:pt x="76" y="89"/>
                  </a:lnTo>
                  <a:lnTo>
                    <a:pt x="80" y="87"/>
                  </a:lnTo>
                  <a:lnTo>
                    <a:pt x="83" y="83"/>
                  </a:lnTo>
                  <a:lnTo>
                    <a:pt x="87" y="79"/>
                  </a:lnTo>
                  <a:lnTo>
                    <a:pt x="89" y="76"/>
                  </a:lnTo>
                  <a:lnTo>
                    <a:pt x="92" y="71"/>
                  </a:lnTo>
                  <a:lnTo>
                    <a:pt x="93" y="67"/>
                  </a:lnTo>
                  <a:lnTo>
                    <a:pt x="95" y="63"/>
                  </a:lnTo>
                  <a:lnTo>
                    <a:pt x="96" y="59"/>
                  </a:lnTo>
                  <a:lnTo>
                    <a:pt x="97" y="53"/>
                  </a:lnTo>
                  <a:lnTo>
                    <a:pt x="97" y="49"/>
                  </a:lnTo>
                  <a:lnTo>
                    <a:pt x="97" y="43"/>
                  </a:lnTo>
                  <a:lnTo>
                    <a:pt x="96" y="39"/>
                  </a:lnTo>
                  <a:lnTo>
                    <a:pt x="95" y="35"/>
                  </a:lnTo>
                  <a:lnTo>
                    <a:pt x="93" y="29"/>
                  </a:lnTo>
                  <a:lnTo>
                    <a:pt x="92" y="26"/>
                  </a:lnTo>
                  <a:lnTo>
                    <a:pt x="89" y="22"/>
                  </a:lnTo>
                  <a:lnTo>
                    <a:pt x="87" y="18"/>
                  </a:lnTo>
                  <a:lnTo>
                    <a:pt x="83" y="14"/>
                  </a:lnTo>
                  <a:lnTo>
                    <a:pt x="80" y="11"/>
                  </a:lnTo>
                  <a:lnTo>
                    <a:pt x="76" y="9"/>
                  </a:lnTo>
                  <a:lnTo>
                    <a:pt x="71" y="6"/>
                  </a:lnTo>
                  <a:lnTo>
                    <a:pt x="67" y="5"/>
                  </a:lnTo>
                  <a:lnTo>
                    <a:pt x="63" y="3"/>
                  </a:lnTo>
                  <a:lnTo>
                    <a:pt x="59" y="2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5" y="3"/>
                  </a:lnTo>
                  <a:lnTo>
                    <a:pt x="29" y="5"/>
                  </a:lnTo>
                  <a:lnTo>
                    <a:pt x="25" y="6"/>
                  </a:lnTo>
                  <a:lnTo>
                    <a:pt x="22" y="9"/>
                  </a:lnTo>
                  <a:lnTo>
                    <a:pt x="18" y="11"/>
                  </a:lnTo>
                  <a:lnTo>
                    <a:pt x="14" y="14"/>
                  </a:lnTo>
                  <a:lnTo>
                    <a:pt x="11" y="18"/>
                  </a:lnTo>
                  <a:lnTo>
                    <a:pt x="9" y="22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2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72" name="Freeform 1067"/>
            <p:cNvSpPr>
              <a:spLocks/>
            </p:cNvSpPr>
            <p:nvPr/>
          </p:nvSpPr>
          <p:spPr bwMode="auto">
            <a:xfrm>
              <a:off x="4406" y="1830"/>
              <a:ext cx="32" cy="32"/>
            </a:xfrm>
            <a:custGeom>
              <a:avLst/>
              <a:gdLst>
                <a:gd name="T0" fmla="*/ 0 w 97"/>
                <a:gd name="T1" fmla="*/ 6 h 97"/>
                <a:gd name="T2" fmla="*/ 0 w 97"/>
                <a:gd name="T3" fmla="*/ 7 h 97"/>
                <a:gd name="T4" fmla="*/ 1 w 97"/>
                <a:gd name="T5" fmla="*/ 8 h 97"/>
                <a:gd name="T6" fmla="*/ 1 w 97"/>
                <a:gd name="T7" fmla="*/ 9 h 97"/>
                <a:gd name="T8" fmla="*/ 2 w 97"/>
                <a:gd name="T9" fmla="*/ 9 h 97"/>
                <a:gd name="T10" fmla="*/ 3 w 97"/>
                <a:gd name="T11" fmla="*/ 10 h 97"/>
                <a:gd name="T12" fmla="*/ 4 w 97"/>
                <a:gd name="T13" fmla="*/ 10 h 97"/>
                <a:gd name="T14" fmla="*/ 5 w 97"/>
                <a:gd name="T15" fmla="*/ 11 h 97"/>
                <a:gd name="T16" fmla="*/ 6 w 97"/>
                <a:gd name="T17" fmla="*/ 11 h 97"/>
                <a:gd name="T18" fmla="*/ 7 w 97"/>
                <a:gd name="T19" fmla="*/ 10 h 97"/>
                <a:gd name="T20" fmla="*/ 8 w 97"/>
                <a:gd name="T21" fmla="*/ 10 h 97"/>
                <a:gd name="T22" fmla="*/ 9 w 97"/>
                <a:gd name="T23" fmla="*/ 9 h 97"/>
                <a:gd name="T24" fmla="*/ 9 w 97"/>
                <a:gd name="T25" fmla="*/ 9 h 97"/>
                <a:gd name="T26" fmla="*/ 10 w 97"/>
                <a:gd name="T27" fmla="*/ 8 h 97"/>
                <a:gd name="T28" fmla="*/ 10 w 97"/>
                <a:gd name="T29" fmla="*/ 7 h 97"/>
                <a:gd name="T30" fmla="*/ 11 w 97"/>
                <a:gd name="T31" fmla="*/ 6 h 97"/>
                <a:gd name="T32" fmla="*/ 11 w 97"/>
                <a:gd name="T33" fmla="*/ 5 h 97"/>
                <a:gd name="T34" fmla="*/ 10 w 97"/>
                <a:gd name="T35" fmla="*/ 4 h 97"/>
                <a:gd name="T36" fmla="*/ 10 w 97"/>
                <a:gd name="T37" fmla="*/ 3 h 97"/>
                <a:gd name="T38" fmla="*/ 9 w 97"/>
                <a:gd name="T39" fmla="*/ 2 h 97"/>
                <a:gd name="T40" fmla="*/ 9 w 97"/>
                <a:gd name="T41" fmla="*/ 1 h 97"/>
                <a:gd name="T42" fmla="*/ 8 w 97"/>
                <a:gd name="T43" fmla="*/ 1 h 97"/>
                <a:gd name="T44" fmla="*/ 7 w 97"/>
                <a:gd name="T45" fmla="*/ 0 h 97"/>
                <a:gd name="T46" fmla="*/ 6 w 97"/>
                <a:gd name="T47" fmla="*/ 0 h 97"/>
                <a:gd name="T48" fmla="*/ 5 w 97"/>
                <a:gd name="T49" fmla="*/ 0 h 97"/>
                <a:gd name="T50" fmla="*/ 4 w 97"/>
                <a:gd name="T51" fmla="*/ 0 h 97"/>
                <a:gd name="T52" fmla="*/ 3 w 97"/>
                <a:gd name="T53" fmla="*/ 1 h 97"/>
                <a:gd name="T54" fmla="*/ 2 w 97"/>
                <a:gd name="T55" fmla="*/ 1 h 97"/>
                <a:gd name="T56" fmla="*/ 1 w 97"/>
                <a:gd name="T57" fmla="*/ 2 h 97"/>
                <a:gd name="T58" fmla="*/ 1 w 97"/>
                <a:gd name="T59" fmla="*/ 3 h 97"/>
                <a:gd name="T60" fmla="*/ 0 w 97"/>
                <a:gd name="T61" fmla="*/ 4 h 97"/>
                <a:gd name="T62" fmla="*/ 0 w 97"/>
                <a:gd name="T63" fmla="*/ 5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"/>
                <a:gd name="T97" fmla="*/ 0 h 97"/>
                <a:gd name="T98" fmla="*/ 97 w 97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" h="97">
                  <a:moveTo>
                    <a:pt x="0" y="49"/>
                  </a:moveTo>
                  <a:lnTo>
                    <a:pt x="0" y="54"/>
                  </a:lnTo>
                  <a:lnTo>
                    <a:pt x="1" y="58"/>
                  </a:lnTo>
                  <a:lnTo>
                    <a:pt x="2" y="63"/>
                  </a:lnTo>
                  <a:lnTo>
                    <a:pt x="4" y="68"/>
                  </a:lnTo>
                  <a:lnTo>
                    <a:pt x="5" y="72"/>
                  </a:lnTo>
                  <a:lnTo>
                    <a:pt x="9" y="75"/>
                  </a:lnTo>
                  <a:lnTo>
                    <a:pt x="11" y="80"/>
                  </a:lnTo>
                  <a:lnTo>
                    <a:pt x="14" y="83"/>
                  </a:lnTo>
                  <a:lnTo>
                    <a:pt x="17" y="86"/>
                  </a:lnTo>
                  <a:lnTo>
                    <a:pt x="22" y="88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4" y="95"/>
                  </a:lnTo>
                  <a:lnTo>
                    <a:pt x="39" y="96"/>
                  </a:lnTo>
                  <a:lnTo>
                    <a:pt x="43" y="97"/>
                  </a:lnTo>
                  <a:lnTo>
                    <a:pt x="48" y="97"/>
                  </a:lnTo>
                  <a:lnTo>
                    <a:pt x="54" y="97"/>
                  </a:lnTo>
                  <a:lnTo>
                    <a:pt x="58" y="96"/>
                  </a:lnTo>
                  <a:lnTo>
                    <a:pt x="62" y="95"/>
                  </a:lnTo>
                  <a:lnTo>
                    <a:pt x="68" y="93"/>
                  </a:lnTo>
                  <a:lnTo>
                    <a:pt x="72" y="90"/>
                  </a:lnTo>
                  <a:lnTo>
                    <a:pt x="75" y="88"/>
                  </a:lnTo>
                  <a:lnTo>
                    <a:pt x="80" y="86"/>
                  </a:lnTo>
                  <a:lnTo>
                    <a:pt x="83" y="83"/>
                  </a:lnTo>
                  <a:lnTo>
                    <a:pt x="86" y="79"/>
                  </a:lnTo>
                  <a:lnTo>
                    <a:pt x="88" y="75"/>
                  </a:lnTo>
                  <a:lnTo>
                    <a:pt x="92" y="71"/>
                  </a:lnTo>
                  <a:lnTo>
                    <a:pt x="93" y="67"/>
                  </a:lnTo>
                  <a:lnTo>
                    <a:pt x="95" y="63"/>
                  </a:lnTo>
                  <a:lnTo>
                    <a:pt x="96" y="58"/>
                  </a:lnTo>
                  <a:lnTo>
                    <a:pt x="97" y="53"/>
                  </a:lnTo>
                  <a:lnTo>
                    <a:pt x="97" y="49"/>
                  </a:lnTo>
                  <a:lnTo>
                    <a:pt x="97" y="43"/>
                  </a:lnTo>
                  <a:lnTo>
                    <a:pt x="96" y="39"/>
                  </a:lnTo>
                  <a:lnTo>
                    <a:pt x="95" y="35"/>
                  </a:lnTo>
                  <a:lnTo>
                    <a:pt x="93" y="29"/>
                  </a:lnTo>
                  <a:lnTo>
                    <a:pt x="92" y="26"/>
                  </a:lnTo>
                  <a:lnTo>
                    <a:pt x="88" y="22"/>
                  </a:lnTo>
                  <a:lnTo>
                    <a:pt x="86" y="17"/>
                  </a:lnTo>
                  <a:lnTo>
                    <a:pt x="83" y="14"/>
                  </a:lnTo>
                  <a:lnTo>
                    <a:pt x="80" y="11"/>
                  </a:lnTo>
                  <a:lnTo>
                    <a:pt x="75" y="9"/>
                  </a:lnTo>
                  <a:lnTo>
                    <a:pt x="71" y="5"/>
                  </a:lnTo>
                  <a:lnTo>
                    <a:pt x="67" y="4"/>
                  </a:lnTo>
                  <a:lnTo>
                    <a:pt x="62" y="2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5" y="5"/>
                  </a:lnTo>
                  <a:lnTo>
                    <a:pt x="22" y="9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9" y="22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73" name="Line 1068"/>
            <p:cNvSpPr>
              <a:spLocks noChangeShapeType="1"/>
            </p:cNvSpPr>
            <p:nvPr/>
          </p:nvSpPr>
          <p:spPr bwMode="auto">
            <a:xfrm flipV="1">
              <a:off x="1026" y="3818"/>
              <a:ext cx="1" cy="6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74" name="Line 1069"/>
            <p:cNvSpPr>
              <a:spLocks noChangeShapeType="1"/>
            </p:cNvSpPr>
            <p:nvPr/>
          </p:nvSpPr>
          <p:spPr bwMode="auto">
            <a:xfrm flipV="1">
              <a:off x="1705" y="3818"/>
              <a:ext cx="1" cy="6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75" name="Line 1070"/>
            <p:cNvSpPr>
              <a:spLocks noChangeShapeType="1"/>
            </p:cNvSpPr>
            <p:nvPr/>
          </p:nvSpPr>
          <p:spPr bwMode="auto">
            <a:xfrm flipV="1">
              <a:off x="2385" y="3818"/>
              <a:ext cx="1" cy="6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76" name="Line 1071"/>
            <p:cNvSpPr>
              <a:spLocks noChangeShapeType="1"/>
            </p:cNvSpPr>
            <p:nvPr/>
          </p:nvSpPr>
          <p:spPr bwMode="auto">
            <a:xfrm flipV="1">
              <a:off x="3064" y="3818"/>
              <a:ext cx="1" cy="6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77" name="Line 1072"/>
            <p:cNvSpPr>
              <a:spLocks noChangeShapeType="1"/>
            </p:cNvSpPr>
            <p:nvPr/>
          </p:nvSpPr>
          <p:spPr bwMode="auto">
            <a:xfrm flipV="1">
              <a:off x="3743" y="3818"/>
              <a:ext cx="1" cy="6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78" name="Line 1073"/>
            <p:cNvSpPr>
              <a:spLocks noChangeShapeType="1"/>
            </p:cNvSpPr>
            <p:nvPr/>
          </p:nvSpPr>
          <p:spPr bwMode="auto">
            <a:xfrm flipV="1">
              <a:off x="4423" y="3818"/>
              <a:ext cx="1" cy="6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79" name="Line 1074"/>
            <p:cNvSpPr>
              <a:spLocks noChangeShapeType="1"/>
            </p:cNvSpPr>
            <p:nvPr/>
          </p:nvSpPr>
          <p:spPr bwMode="auto">
            <a:xfrm flipV="1">
              <a:off x="5102" y="3818"/>
              <a:ext cx="1" cy="6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80" name="Line 1075"/>
            <p:cNvSpPr>
              <a:spLocks noChangeShapeType="1"/>
            </p:cNvSpPr>
            <p:nvPr/>
          </p:nvSpPr>
          <p:spPr bwMode="auto">
            <a:xfrm>
              <a:off x="1026" y="3878"/>
              <a:ext cx="6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81" name="Line 1076"/>
            <p:cNvSpPr>
              <a:spLocks noChangeShapeType="1"/>
            </p:cNvSpPr>
            <p:nvPr/>
          </p:nvSpPr>
          <p:spPr bwMode="auto">
            <a:xfrm>
              <a:off x="1026" y="3802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82" name="Line 1077"/>
            <p:cNvSpPr>
              <a:spLocks noChangeShapeType="1"/>
            </p:cNvSpPr>
            <p:nvPr/>
          </p:nvSpPr>
          <p:spPr bwMode="auto">
            <a:xfrm>
              <a:off x="1026" y="3725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83" name="Line 1078"/>
            <p:cNvSpPr>
              <a:spLocks noChangeShapeType="1"/>
            </p:cNvSpPr>
            <p:nvPr/>
          </p:nvSpPr>
          <p:spPr bwMode="auto">
            <a:xfrm>
              <a:off x="1026" y="3648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84" name="Line 1079"/>
            <p:cNvSpPr>
              <a:spLocks noChangeShapeType="1"/>
            </p:cNvSpPr>
            <p:nvPr/>
          </p:nvSpPr>
          <p:spPr bwMode="auto">
            <a:xfrm>
              <a:off x="1026" y="3572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85" name="Line 1080"/>
            <p:cNvSpPr>
              <a:spLocks noChangeShapeType="1"/>
            </p:cNvSpPr>
            <p:nvPr/>
          </p:nvSpPr>
          <p:spPr bwMode="auto">
            <a:xfrm>
              <a:off x="1026" y="3495"/>
              <a:ext cx="6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86" name="Line 1081"/>
            <p:cNvSpPr>
              <a:spLocks noChangeShapeType="1"/>
            </p:cNvSpPr>
            <p:nvPr/>
          </p:nvSpPr>
          <p:spPr bwMode="auto">
            <a:xfrm>
              <a:off x="1026" y="3418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87" name="Line 1082"/>
            <p:cNvSpPr>
              <a:spLocks noChangeShapeType="1"/>
            </p:cNvSpPr>
            <p:nvPr/>
          </p:nvSpPr>
          <p:spPr bwMode="auto">
            <a:xfrm>
              <a:off x="1026" y="3342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88" name="Line 1083"/>
            <p:cNvSpPr>
              <a:spLocks noChangeShapeType="1"/>
            </p:cNvSpPr>
            <p:nvPr/>
          </p:nvSpPr>
          <p:spPr bwMode="auto">
            <a:xfrm>
              <a:off x="1026" y="3265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89" name="Line 1084"/>
            <p:cNvSpPr>
              <a:spLocks noChangeShapeType="1"/>
            </p:cNvSpPr>
            <p:nvPr/>
          </p:nvSpPr>
          <p:spPr bwMode="auto">
            <a:xfrm>
              <a:off x="1026" y="3188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90" name="Line 1085"/>
            <p:cNvSpPr>
              <a:spLocks noChangeShapeType="1"/>
            </p:cNvSpPr>
            <p:nvPr/>
          </p:nvSpPr>
          <p:spPr bwMode="auto">
            <a:xfrm>
              <a:off x="1026" y="3111"/>
              <a:ext cx="6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91" name="Line 1086"/>
            <p:cNvSpPr>
              <a:spLocks noChangeShapeType="1"/>
            </p:cNvSpPr>
            <p:nvPr/>
          </p:nvSpPr>
          <p:spPr bwMode="auto">
            <a:xfrm>
              <a:off x="1026" y="3035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92" name="Line 1087"/>
            <p:cNvSpPr>
              <a:spLocks noChangeShapeType="1"/>
            </p:cNvSpPr>
            <p:nvPr/>
          </p:nvSpPr>
          <p:spPr bwMode="auto">
            <a:xfrm>
              <a:off x="1026" y="2958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93" name="Line 1088"/>
            <p:cNvSpPr>
              <a:spLocks noChangeShapeType="1"/>
            </p:cNvSpPr>
            <p:nvPr/>
          </p:nvSpPr>
          <p:spPr bwMode="auto">
            <a:xfrm>
              <a:off x="1026" y="2881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94" name="Line 1089"/>
            <p:cNvSpPr>
              <a:spLocks noChangeShapeType="1"/>
            </p:cNvSpPr>
            <p:nvPr/>
          </p:nvSpPr>
          <p:spPr bwMode="auto">
            <a:xfrm>
              <a:off x="1026" y="2805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95" name="Line 1090"/>
            <p:cNvSpPr>
              <a:spLocks noChangeShapeType="1"/>
            </p:cNvSpPr>
            <p:nvPr/>
          </p:nvSpPr>
          <p:spPr bwMode="auto">
            <a:xfrm>
              <a:off x="1026" y="2728"/>
              <a:ext cx="6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96" name="Line 1091"/>
            <p:cNvSpPr>
              <a:spLocks noChangeShapeType="1"/>
            </p:cNvSpPr>
            <p:nvPr/>
          </p:nvSpPr>
          <p:spPr bwMode="auto">
            <a:xfrm>
              <a:off x="1026" y="2651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97" name="Line 1092"/>
            <p:cNvSpPr>
              <a:spLocks noChangeShapeType="1"/>
            </p:cNvSpPr>
            <p:nvPr/>
          </p:nvSpPr>
          <p:spPr bwMode="auto">
            <a:xfrm>
              <a:off x="1026" y="2574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98" name="Line 1093"/>
            <p:cNvSpPr>
              <a:spLocks noChangeShapeType="1"/>
            </p:cNvSpPr>
            <p:nvPr/>
          </p:nvSpPr>
          <p:spPr bwMode="auto">
            <a:xfrm>
              <a:off x="1026" y="2498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99" name="Line 1094"/>
            <p:cNvSpPr>
              <a:spLocks noChangeShapeType="1"/>
            </p:cNvSpPr>
            <p:nvPr/>
          </p:nvSpPr>
          <p:spPr bwMode="auto">
            <a:xfrm>
              <a:off x="1026" y="2421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00" name="Line 1095"/>
            <p:cNvSpPr>
              <a:spLocks noChangeShapeType="1"/>
            </p:cNvSpPr>
            <p:nvPr/>
          </p:nvSpPr>
          <p:spPr bwMode="auto">
            <a:xfrm>
              <a:off x="1026" y="2344"/>
              <a:ext cx="6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01" name="Line 1096"/>
            <p:cNvSpPr>
              <a:spLocks noChangeShapeType="1"/>
            </p:cNvSpPr>
            <p:nvPr/>
          </p:nvSpPr>
          <p:spPr bwMode="auto">
            <a:xfrm>
              <a:off x="1026" y="2268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02" name="Line 1097"/>
            <p:cNvSpPr>
              <a:spLocks noChangeShapeType="1"/>
            </p:cNvSpPr>
            <p:nvPr/>
          </p:nvSpPr>
          <p:spPr bwMode="auto">
            <a:xfrm>
              <a:off x="1026" y="2191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03" name="Line 1098"/>
            <p:cNvSpPr>
              <a:spLocks noChangeShapeType="1"/>
            </p:cNvSpPr>
            <p:nvPr/>
          </p:nvSpPr>
          <p:spPr bwMode="auto">
            <a:xfrm>
              <a:off x="1026" y="2114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04" name="Line 1099"/>
            <p:cNvSpPr>
              <a:spLocks noChangeShapeType="1"/>
            </p:cNvSpPr>
            <p:nvPr/>
          </p:nvSpPr>
          <p:spPr bwMode="auto">
            <a:xfrm>
              <a:off x="1026" y="2038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05" name="Line 1100"/>
            <p:cNvSpPr>
              <a:spLocks noChangeShapeType="1"/>
            </p:cNvSpPr>
            <p:nvPr/>
          </p:nvSpPr>
          <p:spPr bwMode="auto">
            <a:xfrm>
              <a:off x="1026" y="1961"/>
              <a:ext cx="6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06" name="Line 1101"/>
            <p:cNvSpPr>
              <a:spLocks noChangeShapeType="1"/>
            </p:cNvSpPr>
            <p:nvPr/>
          </p:nvSpPr>
          <p:spPr bwMode="auto">
            <a:xfrm>
              <a:off x="1026" y="1884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07" name="Line 1102"/>
            <p:cNvSpPr>
              <a:spLocks noChangeShapeType="1"/>
            </p:cNvSpPr>
            <p:nvPr/>
          </p:nvSpPr>
          <p:spPr bwMode="auto">
            <a:xfrm>
              <a:off x="1026" y="1807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08" name="Line 1103"/>
            <p:cNvSpPr>
              <a:spLocks noChangeShapeType="1"/>
            </p:cNvSpPr>
            <p:nvPr/>
          </p:nvSpPr>
          <p:spPr bwMode="auto">
            <a:xfrm>
              <a:off x="1026" y="1731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09" name="Line 1104"/>
            <p:cNvSpPr>
              <a:spLocks noChangeShapeType="1"/>
            </p:cNvSpPr>
            <p:nvPr/>
          </p:nvSpPr>
          <p:spPr bwMode="auto">
            <a:xfrm>
              <a:off x="1026" y="1654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10" name="Line 1105"/>
            <p:cNvSpPr>
              <a:spLocks noChangeShapeType="1"/>
            </p:cNvSpPr>
            <p:nvPr/>
          </p:nvSpPr>
          <p:spPr bwMode="auto">
            <a:xfrm>
              <a:off x="1026" y="1578"/>
              <a:ext cx="6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11" name="Line 1106"/>
            <p:cNvSpPr>
              <a:spLocks noChangeShapeType="1"/>
            </p:cNvSpPr>
            <p:nvPr/>
          </p:nvSpPr>
          <p:spPr bwMode="auto">
            <a:xfrm>
              <a:off x="1026" y="1501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12" name="Line 1107"/>
            <p:cNvSpPr>
              <a:spLocks noChangeShapeType="1"/>
            </p:cNvSpPr>
            <p:nvPr/>
          </p:nvSpPr>
          <p:spPr bwMode="auto">
            <a:xfrm>
              <a:off x="1026" y="1424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13" name="Line 1108"/>
            <p:cNvSpPr>
              <a:spLocks noChangeShapeType="1"/>
            </p:cNvSpPr>
            <p:nvPr/>
          </p:nvSpPr>
          <p:spPr bwMode="auto">
            <a:xfrm>
              <a:off x="1026" y="1347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14" name="Line 1109"/>
            <p:cNvSpPr>
              <a:spLocks noChangeShapeType="1"/>
            </p:cNvSpPr>
            <p:nvPr/>
          </p:nvSpPr>
          <p:spPr bwMode="auto">
            <a:xfrm>
              <a:off x="1026" y="1271"/>
              <a:ext cx="3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15" name="Line 1110"/>
            <p:cNvSpPr>
              <a:spLocks noChangeShapeType="1"/>
            </p:cNvSpPr>
            <p:nvPr/>
          </p:nvSpPr>
          <p:spPr bwMode="auto">
            <a:xfrm>
              <a:off x="1026" y="1194"/>
              <a:ext cx="60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16" name="Line 1111"/>
            <p:cNvSpPr>
              <a:spLocks noChangeShapeType="1"/>
            </p:cNvSpPr>
            <p:nvPr/>
          </p:nvSpPr>
          <p:spPr bwMode="auto">
            <a:xfrm>
              <a:off x="1026" y="3878"/>
              <a:ext cx="4076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17" name="Line 1112"/>
            <p:cNvSpPr>
              <a:spLocks noChangeShapeType="1"/>
            </p:cNvSpPr>
            <p:nvPr/>
          </p:nvSpPr>
          <p:spPr bwMode="auto">
            <a:xfrm flipV="1">
              <a:off x="5102" y="1194"/>
              <a:ext cx="1" cy="26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18" name="Line 1113"/>
            <p:cNvSpPr>
              <a:spLocks noChangeShapeType="1"/>
            </p:cNvSpPr>
            <p:nvPr/>
          </p:nvSpPr>
          <p:spPr bwMode="auto">
            <a:xfrm flipH="1">
              <a:off x="1026" y="1194"/>
              <a:ext cx="4076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19" name="Line 1114"/>
            <p:cNvSpPr>
              <a:spLocks noChangeShapeType="1"/>
            </p:cNvSpPr>
            <p:nvPr/>
          </p:nvSpPr>
          <p:spPr bwMode="auto">
            <a:xfrm>
              <a:off x="1026" y="1194"/>
              <a:ext cx="1" cy="26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20" name="Freeform 1115"/>
            <p:cNvSpPr>
              <a:spLocks noEditPoints="1"/>
            </p:cNvSpPr>
            <p:nvPr/>
          </p:nvSpPr>
          <p:spPr bwMode="auto">
            <a:xfrm>
              <a:off x="993" y="3950"/>
              <a:ext cx="65" cy="96"/>
            </a:xfrm>
            <a:custGeom>
              <a:avLst/>
              <a:gdLst>
                <a:gd name="T0" fmla="*/ 0 w 194"/>
                <a:gd name="T1" fmla="*/ 19 h 289"/>
                <a:gd name="T2" fmla="*/ 1 w 194"/>
                <a:gd name="T3" fmla="*/ 22 h 289"/>
                <a:gd name="T4" fmla="*/ 1 w 194"/>
                <a:gd name="T5" fmla="*/ 25 h 289"/>
                <a:gd name="T6" fmla="*/ 2 w 194"/>
                <a:gd name="T7" fmla="*/ 27 h 289"/>
                <a:gd name="T8" fmla="*/ 4 w 194"/>
                <a:gd name="T9" fmla="*/ 29 h 289"/>
                <a:gd name="T10" fmla="*/ 6 w 194"/>
                <a:gd name="T11" fmla="*/ 31 h 289"/>
                <a:gd name="T12" fmla="*/ 8 w 194"/>
                <a:gd name="T13" fmla="*/ 32 h 289"/>
                <a:gd name="T14" fmla="*/ 10 w 194"/>
                <a:gd name="T15" fmla="*/ 32 h 289"/>
                <a:gd name="T16" fmla="*/ 13 w 194"/>
                <a:gd name="T17" fmla="*/ 32 h 289"/>
                <a:gd name="T18" fmla="*/ 15 w 194"/>
                <a:gd name="T19" fmla="*/ 31 h 289"/>
                <a:gd name="T20" fmla="*/ 17 w 194"/>
                <a:gd name="T21" fmla="*/ 30 h 289"/>
                <a:gd name="T22" fmla="*/ 19 w 194"/>
                <a:gd name="T23" fmla="*/ 28 h 289"/>
                <a:gd name="T24" fmla="*/ 20 w 194"/>
                <a:gd name="T25" fmla="*/ 26 h 289"/>
                <a:gd name="T26" fmla="*/ 21 w 194"/>
                <a:gd name="T27" fmla="*/ 24 h 289"/>
                <a:gd name="T28" fmla="*/ 21 w 194"/>
                <a:gd name="T29" fmla="*/ 21 h 289"/>
                <a:gd name="T30" fmla="*/ 22 w 194"/>
                <a:gd name="T31" fmla="*/ 17 h 289"/>
                <a:gd name="T32" fmla="*/ 22 w 194"/>
                <a:gd name="T33" fmla="*/ 13 h 289"/>
                <a:gd name="T34" fmla="*/ 21 w 194"/>
                <a:gd name="T35" fmla="*/ 10 h 289"/>
                <a:gd name="T36" fmla="*/ 20 w 194"/>
                <a:gd name="T37" fmla="*/ 7 h 289"/>
                <a:gd name="T38" fmla="*/ 19 w 194"/>
                <a:gd name="T39" fmla="*/ 5 h 289"/>
                <a:gd name="T40" fmla="*/ 18 w 194"/>
                <a:gd name="T41" fmla="*/ 3 h 289"/>
                <a:gd name="T42" fmla="*/ 16 w 194"/>
                <a:gd name="T43" fmla="*/ 1 h 289"/>
                <a:gd name="T44" fmla="*/ 14 w 194"/>
                <a:gd name="T45" fmla="*/ 0 h 289"/>
                <a:gd name="T46" fmla="*/ 12 w 194"/>
                <a:gd name="T47" fmla="*/ 0 h 289"/>
                <a:gd name="T48" fmla="*/ 9 w 194"/>
                <a:gd name="T49" fmla="*/ 0 h 289"/>
                <a:gd name="T50" fmla="*/ 7 w 194"/>
                <a:gd name="T51" fmla="*/ 1 h 289"/>
                <a:gd name="T52" fmla="*/ 5 w 194"/>
                <a:gd name="T53" fmla="*/ 2 h 289"/>
                <a:gd name="T54" fmla="*/ 3 w 194"/>
                <a:gd name="T55" fmla="*/ 4 h 289"/>
                <a:gd name="T56" fmla="*/ 2 w 194"/>
                <a:gd name="T57" fmla="*/ 6 h 289"/>
                <a:gd name="T58" fmla="*/ 1 w 194"/>
                <a:gd name="T59" fmla="*/ 8 h 289"/>
                <a:gd name="T60" fmla="*/ 0 w 194"/>
                <a:gd name="T61" fmla="*/ 12 h 289"/>
                <a:gd name="T62" fmla="*/ 0 w 194"/>
                <a:gd name="T63" fmla="*/ 15 h 289"/>
                <a:gd name="T64" fmla="*/ 4 w 194"/>
                <a:gd name="T65" fmla="*/ 13 h 289"/>
                <a:gd name="T66" fmla="*/ 5 w 194"/>
                <a:gd name="T67" fmla="*/ 9 h 289"/>
                <a:gd name="T68" fmla="*/ 7 w 194"/>
                <a:gd name="T69" fmla="*/ 5 h 289"/>
                <a:gd name="T70" fmla="*/ 9 w 194"/>
                <a:gd name="T71" fmla="*/ 4 h 289"/>
                <a:gd name="T72" fmla="*/ 13 w 194"/>
                <a:gd name="T73" fmla="*/ 4 h 289"/>
                <a:gd name="T74" fmla="*/ 15 w 194"/>
                <a:gd name="T75" fmla="*/ 5 h 289"/>
                <a:gd name="T76" fmla="*/ 17 w 194"/>
                <a:gd name="T77" fmla="*/ 9 h 289"/>
                <a:gd name="T78" fmla="*/ 17 w 194"/>
                <a:gd name="T79" fmla="*/ 13 h 289"/>
                <a:gd name="T80" fmla="*/ 17 w 194"/>
                <a:gd name="T81" fmla="*/ 19 h 289"/>
                <a:gd name="T82" fmla="*/ 17 w 194"/>
                <a:gd name="T83" fmla="*/ 23 h 289"/>
                <a:gd name="T84" fmla="*/ 15 w 194"/>
                <a:gd name="T85" fmla="*/ 27 h 289"/>
                <a:gd name="T86" fmla="*/ 13 w 194"/>
                <a:gd name="T87" fmla="*/ 28 h 289"/>
                <a:gd name="T88" fmla="*/ 9 w 194"/>
                <a:gd name="T89" fmla="*/ 28 h 289"/>
                <a:gd name="T90" fmla="*/ 7 w 194"/>
                <a:gd name="T91" fmla="*/ 27 h 289"/>
                <a:gd name="T92" fmla="*/ 5 w 194"/>
                <a:gd name="T93" fmla="*/ 23 h 289"/>
                <a:gd name="T94" fmla="*/ 4 w 194"/>
                <a:gd name="T95" fmla="*/ 19 h 2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289"/>
                <a:gd name="T146" fmla="*/ 194 w 194"/>
                <a:gd name="T147" fmla="*/ 289 h 2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289">
                  <a:moveTo>
                    <a:pt x="0" y="144"/>
                  </a:moveTo>
                  <a:lnTo>
                    <a:pt x="0" y="153"/>
                  </a:lnTo>
                  <a:lnTo>
                    <a:pt x="0" y="162"/>
                  </a:lnTo>
                  <a:lnTo>
                    <a:pt x="1" y="170"/>
                  </a:lnTo>
                  <a:lnTo>
                    <a:pt x="1" y="178"/>
                  </a:lnTo>
                  <a:lnTo>
                    <a:pt x="2" y="185"/>
                  </a:lnTo>
                  <a:lnTo>
                    <a:pt x="3" y="193"/>
                  </a:lnTo>
                  <a:lnTo>
                    <a:pt x="6" y="200"/>
                  </a:lnTo>
                  <a:lnTo>
                    <a:pt x="7" y="207"/>
                  </a:lnTo>
                  <a:lnTo>
                    <a:pt x="8" y="213"/>
                  </a:lnTo>
                  <a:lnTo>
                    <a:pt x="10" y="220"/>
                  </a:lnTo>
                  <a:lnTo>
                    <a:pt x="12" y="226"/>
                  </a:lnTo>
                  <a:lnTo>
                    <a:pt x="14" y="232"/>
                  </a:lnTo>
                  <a:lnTo>
                    <a:pt x="16" y="237"/>
                  </a:lnTo>
                  <a:lnTo>
                    <a:pt x="20" y="242"/>
                  </a:lnTo>
                  <a:lnTo>
                    <a:pt x="22" y="248"/>
                  </a:lnTo>
                  <a:lnTo>
                    <a:pt x="25" y="252"/>
                  </a:lnTo>
                  <a:lnTo>
                    <a:pt x="28" y="256"/>
                  </a:lnTo>
                  <a:lnTo>
                    <a:pt x="32" y="261"/>
                  </a:lnTo>
                  <a:lnTo>
                    <a:pt x="36" y="265"/>
                  </a:lnTo>
                  <a:lnTo>
                    <a:pt x="39" y="268"/>
                  </a:lnTo>
                  <a:lnTo>
                    <a:pt x="43" y="271"/>
                  </a:lnTo>
                  <a:lnTo>
                    <a:pt x="47" y="275"/>
                  </a:lnTo>
                  <a:lnTo>
                    <a:pt x="51" y="277"/>
                  </a:lnTo>
                  <a:lnTo>
                    <a:pt x="55" y="280"/>
                  </a:lnTo>
                  <a:lnTo>
                    <a:pt x="61" y="282"/>
                  </a:lnTo>
                  <a:lnTo>
                    <a:pt x="65" y="283"/>
                  </a:lnTo>
                  <a:lnTo>
                    <a:pt x="70" y="285"/>
                  </a:lnTo>
                  <a:lnTo>
                    <a:pt x="76" y="286"/>
                  </a:lnTo>
                  <a:lnTo>
                    <a:pt x="80" y="288"/>
                  </a:lnTo>
                  <a:lnTo>
                    <a:pt x="86" y="288"/>
                  </a:lnTo>
                  <a:lnTo>
                    <a:pt x="92" y="289"/>
                  </a:lnTo>
                  <a:lnTo>
                    <a:pt x="97" y="289"/>
                  </a:lnTo>
                  <a:lnTo>
                    <a:pt x="104" y="289"/>
                  </a:lnTo>
                  <a:lnTo>
                    <a:pt x="109" y="288"/>
                  </a:lnTo>
                  <a:lnTo>
                    <a:pt x="115" y="288"/>
                  </a:lnTo>
                  <a:lnTo>
                    <a:pt x="120" y="286"/>
                  </a:lnTo>
                  <a:lnTo>
                    <a:pt x="125" y="285"/>
                  </a:lnTo>
                  <a:lnTo>
                    <a:pt x="130" y="283"/>
                  </a:lnTo>
                  <a:lnTo>
                    <a:pt x="135" y="282"/>
                  </a:lnTo>
                  <a:lnTo>
                    <a:pt x="139" y="280"/>
                  </a:lnTo>
                  <a:lnTo>
                    <a:pt x="144" y="277"/>
                  </a:lnTo>
                  <a:lnTo>
                    <a:pt x="148" y="275"/>
                  </a:lnTo>
                  <a:lnTo>
                    <a:pt x="152" y="271"/>
                  </a:lnTo>
                  <a:lnTo>
                    <a:pt x="155" y="268"/>
                  </a:lnTo>
                  <a:lnTo>
                    <a:pt x="160" y="265"/>
                  </a:lnTo>
                  <a:lnTo>
                    <a:pt x="163" y="261"/>
                  </a:lnTo>
                  <a:lnTo>
                    <a:pt x="166" y="256"/>
                  </a:lnTo>
                  <a:lnTo>
                    <a:pt x="170" y="252"/>
                  </a:lnTo>
                  <a:lnTo>
                    <a:pt x="173" y="248"/>
                  </a:lnTo>
                  <a:lnTo>
                    <a:pt x="175" y="242"/>
                  </a:lnTo>
                  <a:lnTo>
                    <a:pt x="178" y="238"/>
                  </a:lnTo>
                  <a:lnTo>
                    <a:pt x="180" y="233"/>
                  </a:lnTo>
                  <a:lnTo>
                    <a:pt x="182" y="226"/>
                  </a:lnTo>
                  <a:lnTo>
                    <a:pt x="185" y="221"/>
                  </a:lnTo>
                  <a:lnTo>
                    <a:pt x="187" y="214"/>
                  </a:lnTo>
                  <a:lnTo>
                    <a:pt x="188" y="208"/>
                  </a:lnTo>
                  <a:lnTo>
                    <a:pt x="190" y="200"/>
                  </a:lnTo>
                  <a:lnTo>
                    <a:pt x="191" y="194"/>
                  </a:lnTo>
                  <a:lnTo>
                    <a:pt x="192" y="186"/>
                  </a:lnTo>
                  <a:lnTo>
                    <a:pt x="193" y="178"/>
                  </a:lnTo>
                  <a:lnTo>
                    <a:pt x="193" y="170"/>
                  </a:lnTo>
                  <a:lnTo>
                    <a:pt x="194" y="162"/>
                  </a:lnTo>
                  <a:lnTo>
                    <a:pt x="194" y="153"/>
                  </a:lnTo>
                  <a:lnTo>
                    <a:pt x="194" y="144"/>
                  </a:lnTo>
                  <a:lnTo>
                    <a:pt x="194" y="136"/>
                  </a:lnTo>
                  <a:lnTo>
                    <a:pt x="194" y="127"/>
                  </a:lnTo>
                  <a:lnTo>
                    <a:pt x="193" y="119"/>
                  </a:lnTo>
                  <a:lnTo>
                    <a:pt x="193" y="111"/>
                  </a:lnTo>
                  <a:lnTo>
                    <a:pt x="192" y="104"/>
                  </a:lnTo>
                  <a:lnTo>
                    <a:pt x="191" y="96"/>
                  </a:lnTo>
                  <a:lnTo>
                    <a:pt x="190" y="88"/>
                  </a:lnTo>
                  <a:lnTo>
                    <a:pt x="188" y="82"/>
                  </a:lnTo>
                  <a:lnTo>
                    <a:pt x="187" y="76"/>
                  </a:lnTo>
                  <a:lnTo>
                    <a:pt x="185" y="69"/>
                  </a:lnTo>
                  <a:lnTo>
                    <a:pt x="182" y="63"/>
                  </a:lnTo>
                  <a:lnTo>
                    <a:pt x="180" y="57"/>
                  </a:lnTo>
                  <a:lnTo>
                    <a:pt x="178" y="52"/>
                  </a:lnTo>
                  <a:lnTo>
                    <a:pt x="175" y="47"/>
                  </a:lnTo>
                  <a:lnTo>
                    <a:pt x="173" y="41"/>
                  </a:lnTo>
                  <a:lnTo>
                    <a:pt x="170" y="37"/>
                  </a:lnTo>
                  <a:lnTo>
                    <a:pt x="166" y="33"/>
                  </a:lnTo>
                  <a:lnTo>
                    <a:pt x="163" y="28"/>
                  </a:lnTo>
                  <a:lnTo>
                    <a:pt x="160" y="24"/>
                  </a:lnTo>
                  <a:lnTo>
                    <a:pt x="155" y="21"/>
                  </a:lnTo>
                  <a:lnTo>
                    <a:pt x="152" y="17"/>
                  </a:lnTo>
                  <a:lnTo>
                    <a:pt x="148" y="14"/>
                  </a:lnTo>
                  <a:lnTo>
                    <a:pt x="144" y="12"/>
                  </a:lnTo>
                  <a:lnTo>
                    <a:pt x="139" y="10"/>
                  </a:lnTo>
                  <a:lnTo>
                    <a:pt x="135" y="8"/>
                  </a:lnTo>
                  <a:lnTo>
                    <a:pt x="130" y="6"/>
                  </a:lnTo>
                  <a:lnTo>
                    <a:pt x="125" y="3"/>
                  </a:lnTo>
                  <a:lnTo>
                    <a:pt x="120" y="2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6" y="1"/>
                  </a:lnTo>
                  <a:lnTo>
                    <a:pt x="80" y="1"/>
                  </a:lnTo>
                  <a:lnTo>
                    <a:pt x="76" y="2"/>
                  </a:lnTo>
                  <a:lnTo>
                    <a:pt x="70" y="3"/>
                  </a:lnTo>
                  <a:lnTo>
                    <a:pt x="65" y="6"/>
                  </a:lnTo>
                  <a:lnTo>
                    <a:pt x="61" y="8"/>
                  </a:lnTo>
                  <a:lnTo>
                    <a:pt x="55" y="10"/>
                  </a:lnTo>
                  <a:lnTo>
                    <a:pt x="51" y="12"/>
                  </a:lnTo>
                  <a:lnTo>
                    <a:pt x="47" y="14"/>
                  </a:lnTo>
                  <a:lnTo>
                    <a:pt x="43" y="17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8" y="33"/>
                  </a:lnTo>
                  <a:lnTo>
                    <a:pt x="25" y="37"/>
                  </a:lnTo>
                  <a:lnTo>
                    <a:pt x="22" y="41"/>
                  </a:lnTo>
                  <a:lnTo>
                    <a:pt x="20" y="47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2" y="63"/>
                  </a:lnTo>
                  <a:lnTo>
                    <a:pt x="10" y="69"/>
                  </a:lnTo>
                  <a:lnTo>
                    <a:pt x="8" y="76"/>
                  </a:lnTo>
                  <a:lnTo>
                    <a:pt x="7" y="82"/>
                  </a:lnTo>
                  <a:lnTo>
                    <a:pt x="6" y="88"/>
                  </a:lnTo>
                  <a:lnTo>
                    <a:pt x="3" y="96"/>
                  </a:lnTo>
                  <a:lnTo>
                    <a:pt x="2" y="104"/>
                  </a:lnTo>
                  <a:lnTo>
                    <a:pt x="1" y="111"/>
                  </a:lnTo>
                  <a:lnTo>
                    <a:pt x="1" y="119"/>
                  </a:lnTo>
                  <a:lnTo>
                    <a:pt x="0" y="127"/>
                  </a:lnTo>
                  <a:lnTo>
                    <a:pt x="0" y="136"/>
                  </a:lnTo>
                  <a:lnTo>
                    <a:pt x="0" y="144"/>
                  </a:lnTo>
                  <a:close/>
                  <a:moveTo>
                    <a:pt x="39" y="144"/>
                  </a:moveTo>
                  <a:lnTo>
                    <a:pt x="39" y="130"/>
                  </a:lnTo>
                  <a:lnTo>
                    <a:pt x="40" y="119"/>
                  </a:lnTo>
                  <a:lnTo>
                    <a:pt x="41" y="107"/>
                  </a:lnTo>
                  <a:lnTo>
                    <a:pt x="42" y="96"/>
                  </a:lnTo>
                  <a:lnTo>
                    <a:pt x="44" y="85"/>
                  </a:lnTo>
                  <a:lnTo>
                    <a:pt x="47" y="77"/>
                  </a:lnTo>
                  <a:lnTo>
                    <a:pt x="50" y="68"/>
                  </a:lnTo>
                  <a:lnTo>
                    <a:pt x="53" y="62"/>
                  </a:lnTo>
                  <a:lnTo>
                    <a:pt x="56" y="55"/>
                  </a:lnTo>
                  <a:lnTo>
                    <a:pt x="61" y="49"/>
                  </a:lnTo>
                  <a:lnTo>
                    <a:pt x="66" y="44"/>
                  </a:lnTo>
                  <a:lnTo>
                    <a:pt x="70" y="40"/>
                  </a:lnTo>
                  <a:lnTo>
                    <a:pt x="77" y="38"/>
                  </a:lnTo>
                  <a:lnTo>
                    <a:pt x="83" y="36"/>
                  </a:lnTo>
                  <a:lnTo>
                    <a:pt x="90" y="34"/>
                  </a:lnTo>
                  <a:lnTo>
                    <a:pt x="97" y="34"/>
                  </a:lnTo>
                  <a:lnTo>
                    <a:pt x="105" y="34"/>
                  </a:lnTo>
                  <a:lnTo>
                    <a:pt x="112" y="36"/>
                  </a:lnTo>
                  <a:lnTo>
                    <a:pt x="119" y="38"/>
                  </a:lnTo>
                  <a:lnTo>
                    <a:pt x="124" y="40"/>
                  </a:lnTo>
                  <a:lnTo>
                    <a:pt x="130" y="44"/>
                  </a:lnTo>
                  <a:lnTo>
                    <a:pt x="134" y="49"/>
                  </a:lnTo>
                  <a:lnTo>
                    <a:pt x="138" y="55"/>
                  </a:lnTo>
                  <a:lnTo>
                    <a:pt x="143" y="62"/>
                  </a:lnTo>
                  <a:lnTo>
                    <a:pt x="146" y="68"/>
                  </a:lnTo>
                  <a:lnTo>
                    <a:pt x="148" y="77"/>
                  </a:lnTo>
                  <a:lnTo>
                    <a:pt x="150" y="85"/>
                  </a:lnTo>
                  <a:lnTo>
                    <a:pt x="152" y="96"/>
                  </a:lnTo>
                  <a:lnTo>
                    <a:pt x="153" y="107"/>
                  </a:lnTo>
                  <a:lnTo>
                    <a:pt x="154" y="119"/>
                  </a:lnTo>
                  <a:lnTo>
                    <a:pt x="155" y="130"/>
                  </a:lnTo>
                  <a:lnTo>
                    <a:pt x="155" y="144"/>
                  </a:lnTo>
                  <a:lnTo>
                    <a:pt x="155" y="158"/>
                  </a:lnTo>
                  <a:lnTo>
                    <a:pt x="154" y="170"/>
                  </a:lnTo>
                  <a:lnTo>
                    <a:pt x="153" y="182"/>
                  </a:lnTo>
                  <a:lnTo>
                    <a:pt x="152" y="193"/>
                  </a:lnTo>
                  <a:lnTo>
                    <a:pt x="150" y="204"/>
                  </a:lnTo>
                  <a:lnTo>
                    <a:pt x="148" y="212"/>
                  </a:lnTo>
                  <a:lnTo>
                    <a:pt x="146" y="221"/>
                  </a:lnTo>
                  <a:lnTo>
                    <a:pt x="143" y="227"/>
                  </a:lnTo>
                  <a:lnTo>
                    <a:pt x="138" y="234"/>
                  </a:lnTo>
                  <a:lnTo>
                    <a:pt x="134" y="240"/>
                  </a:lnTo>
                  <a:lnTo>
                    <a:pt x="130" y="244"/>
                  </a:lnTo>
                  <a:lnTo>
                    <a:pt x="124" y="249"/>
                  </a:lnTo>
                  <a:lnTo>
                    <a:pt x="119" y="251"/>
                  </a:lnTo>
                  <a:lnTo>
                    <a:pt x="112" y="253"/>
                  </a:lnTo>
                  <a:lnTo>
                    <a:pt x="105" y="255"/>
                  </a:lnTo>
                  <a:lnTo>
                    <a:pt x="97" y="255"/>
                  </a:lnTo>
                  <a:lnTo>
                    <a:pt x="90" y="255"/>
                  </a:lnTo>
                  <a:lnTo>
                    <a:pt x="83" y="253"/>
                  </a:lnTo>
                  <a:lnTo>
                    <a:pt x="77" y="251"/>
                  </a:lnTo>
                  <a:lnTo>
                    <a:pt x="70" y="249"/>
                  </a:lnTo>
                  <a:lnTo>
                    <a:pt x="66" y="244"/>
                  </a:lnTo>
                  <a:lnTo>
                    <a:pt x="61" y="240"/>
                  </a:lnTo>
                  <a:lnTo>
                    <a:pt x="56" y="234"/>
                  </a:lnTo>
                  <a:lnTo>
                    <a:pt x="53" y="227"/>
                  </a:lnTo>
                  <a:lnTo>
                    <a:pt x="50" y="221"/>
                  </a:lnTo>
                  <a:lnTo>
                    <a:pt x="47" y="212"/>
                  </a:lnTo>
                  <a:lnTo>
                    <a:pt x="44" y="204"/>
                  </a:lnTo>
                  <a:lnTo>
                    <a:pt x="42" y="193"/>
                  </a:lnTo>
                  <a:lnTo>
                    <a:pt x="41" y="182"/>
                  </a:lnTo>
                  <a:lnTo>
                    <a:pt x="40" y="170"/>
                  </a:lnTo>
                  <a:lnTo>
                    <a:pt x="39" y="158"/>
                  </a:lnTo>
                  <a:lnTo>
                    <a:pt x="39" y="14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1" name="Freeform 1116"/>
            <p:cNvSpPr>
              <a:spLocks/>
            </p:cNvSpPr>
            <p:nvPr/>
          </p:nvSpPr>
          <p:spPr bwMode="auto">
            <a:xfrm>
              <a:off x="1672" y="3953"/>
              <a:ext cx="65" cy="93"/>
            </a:xfrm>
            <a:custGeom>
              <a:avLst/>
              <a:gdLst>
                <a:gd name="T0" fmla="*/ 0 w 195"/>
                <a:gd name="T1" fmla="*/ 23 h 281"/>
                <a:gd name="T2" fmla="*/ 1 w 195"/>
                <a:gd name="T3" fmla="*/ 25 h 281"/>
                <a:gd name="T4" fmla="*/ 1 w 195"/>
                <a:gd name="T5" fmla="*/ 26 h 281"/>
                <a:gd name="T6" fmla="*/ 2 w 195"/>
                <a:gd name="T7" fmla="*/ 28 h 281"/>
                <a:gd name="T8" fmla="*/ 4 w 195"/>
                <a:gd name="T9" fmla="*/ 29 h 281"/>
                <a:gd name="T10" fmla="*/ 5 w 195"/>
                <a:gd name="T11" fmla="*/ 30 h 281"/>
                <a:gd name="T12" fmla="*/ 7 w 195"/>
                <a:gd name="T13" fmla="*/ 30 h 281"/>
                <a:gd name="T14" fmla="*/ 9 w 195"/>
                <a:gd name="T15" fmla="*/ 31 h 281"/>
                <a:gd name="T16" fmla="*/ 12 w 195"/>
                <a:gd name="T17" fmla="*/ 31 h 281"/>
                <a:gd name="T18" fmla="*/ 14 w 195"/>
                <a:gd name="T19" fmla="*/ 30 h 281"/>
                <a:gd name="T20" fmla="*/ 16 w 195"/>
                <a:gd name="T21" fmla="*/ 29 h 281"/>
                <a:gd name="T22" fmla="*/ 18 w 195"/>
                <a:gd name="T23" fmla="*/ 28 h 281"/>
                <a:gd name="T24" fmla="*/ 19 w 195"/>
                <a:gd name="T25" fmla="*/ 27 h 281"/>
                <a:gd name="T26" fmla="*/ 20 w 195"/>
                <a:gd name="T27" fmla="*/ 25 h 281"/>
                <a:gd name="T28" fmla="*/ 21 w 195"/>
                <a:gd name="T29" fmla="*/ 23 h 281"/>
                <a:gd name="T30" fmla="*/ 22 w 195"/>
                <a:gd name="T31" fmla="*/ 21 h 281"/>
                <a:gd name="T32" fmla="*/ 22 w 195"/>
                <a:gd name="T33" fmla="*/ 19 h 281"/>
                <a:gd name="T34" fmla="*/ 21 w 195"/>
                <a:gd name="T35" fmla="*/ 17 h 281"/>
                <a:gd name="T36" fmla="*/ 20 w 195"/>
                <a:gd name="T37" fmla="*/ 15 h 281"/>
                <a:gd name="T38" fmla="*/ 19 w 195"/>
                <a:gd name="T39" fmla="*/ 13 h 281"/>
                <a:gd name="T40" fmla="*/ 18 w 195"/>
                <a:gd name="T41" fmla="*/ 12 h 281"/>
                <a:gd name="T42" fmla="*/ 16 w 195"/>
                <a:gd name="T43" fmla="*/ 11 h 281"/>
                <a:gd name="T44" fmla="*/ 14 w 195"/>
                <a:gd name="T45" fmla="*/ 10 h 281"/>
                <a:gd name="T46" fmla="*/ 12 w 195"/>
                <a:gd name="T47" fmla="*/ 10 h 281"/>
                <a:gd name="T48" fmla="*/ 10 w 195"/>
                <a:gd name="T49" fmla="*/ 10 h 281"/>
                <a:gd name="T50" fmla="*/ 8 w 195"/>
                <a:gd name="T51" fmla="*/ 10 h 281"/>
                <a:gd name="T52" fmla="*/ 7 w 195"/>
                <a:gd name="T53" fmla="*/ 11 h 281"/>
                <a:gd name="T54" fmla="*/ 6 w 195"/>
                <a:gd name="T55" fmla="*/ 11 h 281"/>
                <a:gd name="T56" fmla="*/ 6 w 195"/>
                <a:gd name="T57" fmla="*/ 4 h 281"/>
                <a:gd name="T58" fmla="*/ 20 w 195"/>
                <a:gd name="T59" fmla="*/ 0 h 281"/>
                <a:gd name="T60" fmla="*/ 1 w 195"/>
                <a:gd name="T61" fmla="*/ 16 h 281"/>
                <a:gd name="T62" fmla="*/ 5 w 195"/>
                <a:gd name="T63" fmla="*/ 16 h 281"/>
                <a:gd name="T64" fmla="*/ 6 w 195"/>
                <a:gd name="T65" fmla="*/ 15 h 281"/>
                <a:gd name="T66" fmla="*/ 8 w 195"/>
                <a:gd name="T67" fmla="*/ 14 h 281"/>
                <a:gd name="T68" fmla="*/ 9 w 195"/>
                <a:gd name="T69" fmla="*/ 13 h 281"/>
                <a:gd name="T70" fmla="*/ 11 w 195"/>
                <a:gd name="T71" fmla="*/ 13 h 281"/>
                <a:gd name="T72" fmla="*/ 13 w 195"/>
                <a:gd name="T73" fmla="*/ 14 h 281"/>
                <a:gd name="T74" fmla="*/ 14 w 195"/>
                <a:gd name="T75" fmla="*/ 14 h 281"/>
                <a:gd name="T76" fmla="*/ 15 w 195"/>
                <a:gd name="T77" fmla="*/ 15 h 281"/>
                <a:gd name="T78" fmla="*/ 16 w 195"/>
                <a:gd name="T79" fmla="*/ 16 h 281"/>
                <a:gd name="T80" fmla="*/ 17 w 195"/>
                <a:gd name="T81" fmla="*/ 17 h 281"/>
                <a:gd name="T82" fmla="*/ 17 w 195"/>
                <a:gd name="T83" fmla="*/ 18 h 281"/>
                <a:gd name="T84" fmla="*/ 17 w 195"/>
                <a:gd name="T85" fmla="*/ 20 h 281"/>
                <a:gd name="T86" fmla="*/ 17 w 195"/>
                <a:gd name="T87" fmla="*/ 21 h 281"/>
                <a:gd name="T88" fmla="*/ 17 w 195"/>
                <a:gd name="T89" fmla="*/ 23 h 281"/>
                <a:gd name="T90" fmla="*/ 17 w 195"/>
                <a:gd name="T91" fmla="*/ 23 h 281"/>
                <a:gd name="T92" fmla="*/ 16 w 195"/>
                <a:gd name="T93" fmla="*/ 24 h 281"/>
                <a:gd name="T94" fmla="*/ 15 w 195"/>
                <a:gd name="T95" fmla="*/ 25 h 281"/>
                <a:gd name="T96" fmla="*/ 14 w 195"/>
                <a:gd name="T97" fmla="*/ 26 h 281"/>
                <a:gd name="T98" fmla="*/ 13 w 195"/>
                <a:gd name="T99" fmla="*/ 27 h 281"/>
                <a:gd name="T100" fmla="*/ 11 w 195"/>
                <a:gd name="T101" fmla="*/ 27 h 281"/>
                <a:gd name="T102" fmla="*/ 10 w 195"/>
                <a:gd name="T103" fmla="*/ 27 h 281"/>
                <a:gd name="T104" fmla="*/ 8 w 195"/>
                <a:gd name="T105" fmla="*/ 27 h 281"/>
                <a:gd name="T106" fmla="*/ 7 w 195"/>
                <a:gd name="T107" fmla="*/ 26 h 281"/>
                <a:gd name="T108" fmla="*/ 7 w 195"/>
                <a:gd name="T109" fmla="*/ 26 h 281"/>
                <a:gd name="T110" fmla="*/ 6 w 195"/>
                <a:gd name="T111" fmla="*/ 25 h 281"/>
                <a:gd name="T112" fmla="*/ 5 w 195"/>
                <a:gd name="T113" fmla="*/ 24 h 281"/>
                <a:gd name="T114" fmla="*/ 5 w 195"/>
                <a:gd name="T115" fmla="*/ 23 h 281"/>
                <a:gd name="T116" fmla="*/ 4 w 195"/>
                <a:gd name="T117" fmla="*/ 23 h 281"/>
                <a:gd name="T118" fmla="*/ 0 w 195"/>
                <a:gd name="T119" fmla="*/ 22 h 2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"/>
                <a:gd name="T181" fmla="*/ 0 h 281"/>
                <a:gd name="T182" fmla="*/ 195 w 195"/>
                <a:gd name="T183" fmla="*/ 281 h 2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" h="281">
                  <a:moveTo>
                    <a:pt x="0" y="200"/>
                  </a:moveTo>
                  <a:lnTo>
                    <a:pt x="1" y="208"/>
                  </a:lnTo>
                  <a:lnTo>
                    <a:pt x="3" y="217"/>
                  </a:lnTo>
                  <a:lnTo>
                    <a:pt x="5" y="226"/>
                  </a:lnTo>
                  <a:lnTo>
                    <a:pt x="8" y="233"/>
                  </a:lnTo>
                  <a:lnTo>
                    <a:pt x="13" y="240"/>
                  </a:lnTo>
                  <a:lnTo>
                    <a:pt x="17" y="246"/>
                  </a:lnTo>
                  <a:lnTo>
                    <a:pt x="22" y="253"/>
                  </a:lnTo>
                  <a:lnTo>
                    <a:pt x="29" y="258"/>
                  </a:lnTo>
                  <a:lnTo>
                    <a:pt x="35" y="263"/>
                  </a:lnTo>
                  <a:lnTo>
                    <a:pt x="42" y="268"/>
                  </a:lnTo>
                  <a:lnTo>
                    <a:pt x="49" y="272"/>
                  </a:lnTo>
                  <a:lnTo>
                    <a:pt x="58" y="275"/>
                  </a:lnTo>
                  <a:lnTo>
                    <a:pt x="67" y="277"/>
                  </a:lnTo>
                  <a:lnTo>
                    <a:pt x="75" y="280"/>
                  </a:lnTo>
                  <a:lnTo>
                    <a:pt x="85" y="281"/>
                  </a:lnTo>
                  <a:lnTo>
                    <a:pt x="95" y="281"/>
                  </a:lnTo>
                  <a:lnTo>
                    <a:pt x="105" y="281"/>
                  </a:lnTo>
                  <a:lnTo>
                    <a:pt x="116" y="278"/>
                  </a:lnTo>
                  <a:lnTo>
                    <a:pt x="126" y="276"/>
                  </a:lnTo>
                  <a:lnTo>
                    <a:pt x="136" y="273"/>
                  </a:lnTo>
                  <a:lnTo>
                    <a:pt x="144" y="270"/>
                  </a:lnTo>
                  <a:lnTo>
                    <a:pt x="153" y="264"/>
                  </a:lnTo>
                  <a:lnTo>
                    <a:pt x="160" y="259"/>
                  </a:lnTo>
                  <a:lnTo>
                    <a:pt x="167" y="254"/>
                  </a:lnTo>
                  <a:lnTo>
                    <a:pt x="173" y="246"/>
                  </a:lnTo>
                  <a:lnTo>
                    <a:pt x="179" y="240"/>
                  </a:lnTo>
                  <a:lnTo>
                    <a:pt x="184" y="231"/>
                  </a:lnTo>
                  <a:lnTo>
                    <a:pt x="187" y="222"/>
                  </a:lnTo>
                  <a:lnTo>
                    <a:pt x="191" y="213"/>
                  </a:lnTo>
                  <a:lnTo>
                    <a:pt x="193" y="203"/>
                  </a:lnTo>
                  <a:lnTo>
                    <a:pt x="195" y="193"/>
                  </a:lnTo>
                  <a:lnTo>
                    <a:pt x="195" y="183"/>
                  </a:lnTo>
                  <a:lnTo>
                    <a:pt x="195" y="172"/>
                  </a:lnTo>
                  <a:lnTo>
                    <a:pt x="193" y="162"/>
                  </a:lnTo>
                  <a:lnTo>
                    <a:pt x="191" y="154"/>
                  </a:lnTo>
                  <a:lnTo>
                    <a:pt x="188" y="145"/>
                  </a:lnTo>
                  <a:lnTo>
                    <a:pt x="184" y="136"/>
                  </a:lnTo>
                  <a:lnTo>
                    <a:pt x="180" y="129"/>
                  </a:lnTo>
                  <a:lnTo>
                    <a:pt x="174" y="122"/>
                  </a:lnTo>
                  <a:lnTo>
                    <a:pt x="169" y="116"/>
                  </a:lnTo>
                  <a:lnTo>
                    <a:pt x="161" y="110"/>
                  </a:lnTo>
                  <a:lnTo>
                    <a:pt x="155" y="105"/>
                  </a:lnTo>
                  <a:lnTo>
                    <a:pt x="146" y="101"/>
                  </a:lnTo>
                  <a:lnTo>
                    <a:pt x="138" y="97"/>
                  </a:lnTo>
                  <a:lnTo>
                    <a:pt x="129" y="94"/>
                  </a:lnTo>
                  <a:lnTo>
                    <a:pt x="119" y="92"/>
                  </a:lnTo>
                  <a:lnTo>
                    <a:pt x="110" y="90"/>
                  </a:lnTo>
                  <a:lnTo>
                    <a:pt x="99" y="90"/>
                  </a:lnTo>
                  <a:lnTo>
                    <a:pt x="90" y="90"/>
                  </a:lnTo>
                  <a:lnTo>
                    <a:pt x="83" y="91"/>
                  </a:lnTo>
                  <a:lnTo>
                    <a:pt x="75" y="92"/>
                  </a:lnTo>
                  <a:lnTo>
                    <a:pt x="69" y="94"/>
                  </a:lnTo>
                  <a:lnTo>
                    <a:pt x="62" y="98"/>
                  </a:lnTo>
                  <a:lnTo>
                    <a:pt x="56" y="101"/>
                  </a:lnTo>
                  <a:lnTo>
                    <a:pt x="50" y="104"/>
                  </a:lnTo>
                  <a:lnTo>
                    <a:pt x="45" y="108"/>
                  </a:lnTo>
                  <a:lnTo>
                    <a:pt x="57" y="33"/>
                  </a:lnTo>
                  <a:lnTo>
                    <a:pt x="180" y="33"/>
                  </a:lnTo>
                  <a:lnTo>
                    <a:pt x="180" y="0"/>
                  </a:lnTo>
                  <a:lnTo>
                    <a:pt x="29" y="0"/>
                  </a:lnTo>
                  <a:lnTo>
                    <a:pt x="7" y="148"/>
                  </a:lnTo>
                  <a:lnTo>
                    <a:pt x="40" y="148"/>
                  </a:lnTo>
                  <a:lnTo>
                    <a:pt x="45" y="142"/>
                  </a:lnTo>
                  <a:lnTo>
                    <a:pt x="50" y="137"/>
                  </a:lnTo>
                  <a:lnTo>
                    <a:pt x="57" y="132"/>
                  </a:lnTo>
                  <a:lnTo>
                    <a:pt x="63" y="129"/>
                  </a:lnTo>
                  <a:lnTo>
                    <a:pt x="70" y="126"/>
                  </a:lnTo>
                  <a:lnTo>
                    <a:pt x="77" y="125"/>
                  </a:lnTo>
                  <a:lnTo>
                    <a:pt x="85" y="122"/>
                  </a:lnTo>
                  <a:lnTo>
                    <a:pt x="92" y="122"/>
                  </a:lnTo>
                  <a:lnTo>
                    <a:pt x="100" y="122"/>
                  </a:lnTo>
                  <a:lnTo>
                    <a:pt x="107" y="124"/>
                  </a:lnTo>
                  <a:lnTo>
                    <a:pt x="113" y="125"/>
                  </a:lnTo>
                  <a:lnTo>
                    <a:pt x="119" y="127"/>
                  </a:lnTo>
                  <a:lnTo>
                    <a:pt x="125" y="129"/>
                  </a:lnTo>
                  <a:lnTo>
                    <a:pt x="130" y="132"/>
                  </a:lnTo>
                  <a:lnTo>
                    <a:pt x="135" y="135"/>
                  </a:lnTo>
                  <a:lnTo>
                    <a:pt x="139" y="140"/>
                  </a:lnTo>
                  <a:lnTo>
                    <a:pt x="143" y="144"/>
                  </a:lnTo>
                  <a:lnTo>
                    <a:pt x="146" y="148"/>
                  </a:lnTo>
                  <a:lnTo>
                    <a:pt x="150" y="154"/>
                  </a:lnTo>
                  <a:lnTo>
                    <a:pt x="152" y="159"/>
                  </a:lnTo>
                  <a:lnTo>
                    <a:pt x="154" y="164"/>
                  </a:lnTo>
                  <a:lnTo>
                    <a:pt x="155" y="171"/>
                  </a:lnTo>
                  <a:lnTo>
                    <a:pt x="156" y="177"/>
                  </a:lnTo>
                  <a:lnTo>
                    <a:pt x="156" y="185"/>
                  </a:lnTo>
                  <a:lnTo>
                    <a:pt x="156" y="191"/>
                  </a:lnTo>
                  <a:lnTo>
                    <a:pt x="155" y="198"/>
                  </a:lnTo>
                  <a:lnTo>
                    <a:pt x="154" y="204"/>
                  </a:lnTo>
                  <a:lnTo>
                    <a:pt x="152" y="210"/>
                  </a:lnTo>
                  <a:lnTo>
                    <a:pt x="150" y="215"/>
                  </a:lnTo>
                  <a:lnTo>
                    <a:pt x="146" y="220"/>
                  </a:lnTo>
                  <a:lnTo>
                    <a:pt x="143" y="225"/>
                  </a:lnTo>
                  <a:lnTo>
                    <a:pt x="139" y="229"/>
                  </a:lnTo>
                  <a:lnTo>
                    <a:pt x="135" y="233"/>
                  </a:lnTo>
                  <a:lnTo>
                    <a:pt x="130" y="236"/>
                  </a:lnTo>
                  <a:lnTo>
                    <a:pt x="125" y="240"/>
                  </a:lnTo>
                  <a:lnTo>
                    <a:pt x="119" y="242"/>
                  </a:lnTo>
                  <a:lnTo>
                    <a:pt x="113" y="244"/>
                  </a:lnTo>
                  <a:lnTo>
                    <a:pt x="107" y="245"/>
                  </a:lnTo>
                  <a:lnTo>
                    <a:pt x="100" y="246"/>
                  </a:lnTo>
                  <a:lnTo>
                    <a:pt x="92" y="246"/>
                  </a:lnTo>
                  <a:lnTo>
                    <a:pt x="87" y="246"/>
                  </a:lnTo>
                  <a:lnTo>
                    <a:pt x="82" y="245"/>
                  </a:lnTo>
                  <a:lnTo>
                    <a:pt x="76" y="244"/>
                  </a:lnTo>
                  <a:lnTo>
                    <a:pt x="72" y="243"/>
                  </a:lnTo>
                  <a:lnTo>
                    <a:pt x="67" y="241"/>
                  </a:lnTo>
                  <a:lnTo>
                    <a:pt x="62" y="240"/>
                  </a:lnTo>
                  <a:lnTo>
                    <a:pt x="59" y="236"/>
                  </a:lnTo>
                  <a:lnTo>
                    <a:pt x="55" y="234"/>
                  </a:lnTo>
                  <a:lnTo>
                    <a:pt x="52" y="231"/>
                  </a:lnTo>
                  <a:lnTo>
                    <a:pt x="48" y="228"/>
                  </a:lnTo>
                  <a:lnTo>
                    <a:pt x="45" y="224"/>
                  </a:lnTo>
                  <a:lnTo>
                    <a:pt x="43" y="219"/>
                  </a:lnTo>
                  <a:lnTo>
                    <a:pt x="41" y="215"/>
                  </a:lnTo>
                  <a:lnTo>
                    <a:pt x="39" y="211"/>
                  </a:lnTo>
                  <a:lnTo>
                    <a:pt x="38" y="205"/>
                  </a:lnTo>
                  <a:lnTo>
                    <a:pt x="36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2" name="Freeform 1117"/>
            <p:cNvSpPr>
              <a:spLocks/>
            </p:cNvSpPr>
            <p:nvPr/>
          </p:nvSpPr>
          <p:spPr bwMode="auto">
            <a:xfrm>
              <a:off x="2320" y="3950"/>
              <a:ext cx="34" cy="94"/>
            </a:xfrm>
            <a:custGeom>
              <a:avLst/>
              <a:gdLst>
                <a:gd name="T0" fmla="*/ 7 w 102"/>
                <a:gd name="T1" fmla="*/ 31 h 281"/>
                <a:gd name="T2" fmla="*/ 11 w 102"/>
                <a:gd name="T3" fmla="*/ 31 h 281"/>
                <a:gd name="T4" fmla="*/ 11 w 102"/>
                <a:gd name="T5" fmla="*/ 0 h 281"/>
                <a:gd name="T6" fmla="*/ 8 w 102"/>
                <a:gd name="T7" fmla="*/ 0 h 281"/>
                <a:gd name="T8" fmla="*/ 8 w 102"/>
                <a:gd name="T9" fmla="*/ 1 h 281"/>
                <a:gd name="T10" fmla="*/ 8 w 102"/>
                <a:gd name="T11" fmla="*/ 1 h 281"/>
                <a:gd name="T12" fmla="*/ 8 w 102"/>
                <a:gd name="T13" fmla="*/ 2 h 281"/>
                <a:gd name="T14" fmla="*/ 8 w 102"/>
                <a:gd name="T15" fmla="*/ 3 h 281"/>
                <a:gd name="T16" fmla="*/ 7 w 102"/>
                <a:gd name="T17" fmla="*/ 3 h 281"/>
                <a:gd name="T18" fmla="*/ 7 w 102"/>
                <a:gd name="T19" fmla="*/ 4 h 281"/>
                <a:gd name="T20" fmla="*/ 6 w 102"/>
                <a:gd name="T21" fmla="*/ 4 h 281"/>
                <a:gd name="T22" fmla="*/ 6 w 102"/>
                <a:gd name="T23" fmla="*/ 5 h 281"/>
                <a:gd name="T24" fmla="*/ 5 w 102"/>
                <a:gd name="T25" fmla="*/ 5 h 281"/>
                <a:gd name="T26" fmla="*/ 5 w 102"/>
                <a:gd name="T27" fmla="*/ 5 h 281"/>
                <a:gd name="T28" fmla="*/ 4 w 102"/>
                <a:gd name="T29" fmla="*/ 5 h 281"/>
                <a:gd name="T30" fmla="*/ 3 w 102"/>
                <a:gd name="T31" fmla="*/ 6 h 281"/>
                <a:gd name="T32" fmla="*/ 3 w 102"/>
                <a:gd name="T33" fmla="*/ 6 h 281"/>
                <a:gd name="T34" fmla="*/ 2 w 102"/>
                <a:gd name="T35" fmla="*/ 6 h 281"/>
                <a:gd name="T36" fmla="*/ 1 w 102"/>
                <a:gd name="T37" fmla="*/ 6 h 281"/>
                <a:gd name="T38" fmla="*/ 0 w 102"/>
                <a:gd name="T39" fmla="*/ 6 h 281"/>
                <a:gd name="T40" fmla="*/ 0 w 102"/>
                <a:gd name="T41" fmla="*/ 9 h 281"/>
                <a:gd name="T42" fmla="*/ 7 w 102"/>
                <a:gd name="T43" fmla="*/ 9 h 281"/>
                <a:gd name="T44" fmla="*/ 7 w 102"/>
                <a:gd name="T45" fmla="*/ 31 h 2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2"/>
                <a:gd name="T70" fmla="*/ 0 h 281"/>
                <a:gd name="T71" fmla="*/ 102 w 102"/>
                <a:gd name="T72" fmla="*/ 281 h 2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2" h="281">
                  <a:moveTo>
                    <a:pt x="65" y="281"/>
                  </a:moveTo>
                  <a:lnTo>
                    <a:pt x="102" y="281"/>
                  </a:lnTo>
                  <a:lnTo>
                    <a:pt x="102" y="0"/>
                  </a:lnTo>
                  <a:lnTo>
                    <a:pt x="75" y="0"/>
                  </a:lnTo>
                  <a:lnTo>
                    <a:pt x="74" y="7"/>
                  </a:lnTo>
                  <a:lnTo>
                    <a:pt x="72" y="13"/>
                  </a:lnTo>
                  <a:lnTo>
                    <a:pt x="70" y="20"/>
                  </a:lnTo>
                  <a:lnTo>
                    <a:pt x="68" y="25"/>
                  </a:lnTo>
                  <a:lnTo>
                    <a:pt x="64" y="29"/>
                  </a:lnTo>
                  <a:lnTo>
                    <a:pt x="61" y="34"/>
                  </a:lnTo>
                  <a:lnTo>
                    <a:pt x="58" y="38"/>
                  </a:lnTo>
                  <a:lnTo>
                    <a:pt x="54" y="41"/>
                  </a:lnTo>
                  <a:lnTo>
                    <a:pt x="48" y="44"/>
                  </a:lnTo>
                  <a:lnTo>
                    <a:pt x="43" y="47"/>
                  </a:lnTo>
                  <a:lnTo>
                    <a:pt x="37" y="49"/>
                  </a:lnTo>
                  <a:lnTo>
                    <a:pt x="31" y="51"/>
                  </a:lnTo>
                  <a:lnTo>
                    <a:pt x="23" y="52"/>
                  </a:lnTo>
                  <a:lnTo>
                    <a:pt x="16" y="53"/>
                  </a:lnTo>
                  <a:lnTo>
                    <a:pt x="8" y="54"/>
                  </a:lnTo>
                  <a:lnTo>
                    <a:pt x="0" y="54"/>
                  </a:lnTo>
                  <a:lnTo>
                    <a:pt x="0" y="83"/>
                  </a:lnTo>
                  <a:lnTo>
                    <a:pt x="65" y="83"/>
                  </a:lnTo>
                  <a:lnTo>
                    <a:pt x="65" y="281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3" name="Freeform 1118"/>
            <p:cNvSpPr>
              <a:spLocks noEditPoints="1"/>
            </p:cNvSpPr>
            <p:nvPr/>
          </p:nvSpPr>
          <p:spPr bwMode="auto">
            <a:xfrm>
              <a:off x="2392" y="3950"/>
              <a:ext cx="65" cy="96"/>
            </a:xfrm>
            <a:custGeom>
              <a:avLst/>
              <a:gdLst>
                <a:gd name="T0" fmla="*/ 0 w 194"/>
                <a:gd name="T1" fmla="*/ 19 h 289"/>
                <a:gd name="T2" fmla="*/ 1 w 194"/>
                <a:gd name="T3" fmla="*/ 22 h 289"/>
                <a:gd name="T4" fmla="*/ 1 w 194"/>
                <a:gd name="T5" fmla="*/ 25 h 289"/>
                <a:gd name="T6" fmla="*/ 2 w 194"/>
                <a:gd name="T7" fmla="*/ 27 h 289"/>
                <a:gd name="T8" fmla="*/ 4 w 194"/>
                <a:gd name="T9" fmla="*/ 29 h 289"/>
                <a:gd name="T10" fmla="*/ 6 w 194"/>
                <a:gd name="T11" fmla="*/ 31 h 289"/>
                <a:gd name="T12" fmla="*/ 8 w 194"/>
                <a:gd name="T13" fmla="*/ 32 h 289"/>
                <a:gd name="T14" fmla="*/ 10 w 194"/>
                <a:gd name="T15" fmla="*/ 32 h 289"/>
                <a:gd name="T16" fmla="*/ 13 w 194"/>
                <a:gd name="T17" fmla="*/ 32 h 289"/>
                <a:gd name="T18" fmla="*/ 15 w 194"/>
                <a:gd name="T19" fmla="*/ 31 h 289"/>
                <a:gd name="T20" fmla="*/ 17 w 194"/>
                <a:gd name="T21" fmla="*/ 30 h 289"/>
                <a:gd name="T22" fmla="*/ 19 w 194"/>
                <a:gd name="T23" fmla="*/ 28 h 289"/>
                <a:gd name="T24" fmla="*/ 20 w 194"/>
                <a:gd name="T25" fmla="*/ 26 h 289"/>
                <a:gd name="T26" fmla="*/ 21 w 194"/>
                <a:gd name="T27" fmla="*/ 24 h 289"/>
                <a:gd name="T28" fmla="*/ 21 w 194"/>
                <a:gd name="T29" fmla="*/ 21 h 289"/>
                <a:gd name="T30" fmla="*/ 22 w 194"/>
                <a:gd name="T31" fmla="*/ 17 h 289"/>
                <a:gd name="T32" fmla="*/ 22 w 194"/>
                <a:gd name="T33" fmla="*/ 13 h 289"/>
                <a:gd name="T34" fmla="*/ 21 w 194"/>
                <a:gd name="T35" fmla="*/ 10 h 289"/>
                <a:gd name="T36" fmla="*/ 20 w 194"/>
                <a:gd name="T37" fmla="*/ 7 h 289"/>
                <a:gd name="T38" fmla="*/ 19 w 194"/>
                <a:gd name="T39" fmla="*/ 5 h 289"/>
                <a:gd name="T40" fmla="*/ 18 w 194"/>
                <a:gd name="T41" fmla="*/ 3 h 289"/>
                <a:gd name="T42" fmla="*/ 16 w 194"/>
                <a:gd name="T43" fmla="*/ 1 h 289"/>
                <a:gd name="T44" fmla="*/ 14 w 194"/>
                <a:gd name="T45" fmla="*/ 0 h 289"/>
                <a:gd name="T46" fmla="*/ 12 w 194"/>
                <a:gd name="T47" fmla="*/ 0 h 289"/>
                <a:gd name="T48" fmla="*/ 9 w 194"/>
                <a:gd name="T49" fmla="*/ 0 h 289"/>
                <a:gd name="T50" fmla="*/ 7 w 194"/>
                <a:gd name="T51" fmla="*/ 1 h 289"/>
                <a:gd name="T52" fmla="*/ 5 w 194"/>
                <a:gd name="T53" fmla="*/ 2 h 289"/>
                <a:gd name="T54" fmla="*/ 3 w 194"/>
                <a:gd name="T55" fmla="*/ 4 h 289"/>
                <a:gd name="T56" fmla="*/ 2 w 194"/>
                <a:gd name="T57" fmla="*/ 6 h 289"/>
                <a:gd name="T58" fmla="*/ 1 w 194"/>
                <a:gd name="T59" fmla="*/ 8 h 289"/>
                <a:gd name="T60" fmla="*/ 0 w 194"/>
                <a:gd name="T61" fmla="*/ 12 h 289"/>
                <a:gd name="T62" fmla="*/ 0 w 194"/>
                <a:gd name="T63" fmla="*/ 15 h 289"/>
                <a:gd name="T64" fmla="*/ 4 w 194"/>
                <a:gd name="T65" fmla="*/ 13 h 289"/>
                <a:gd name="T66" fmla="*/ 5 w 194"/>
                <a:gd name="T67" fmla="*/ 9 h 289"/>
                <a:gd name="T68" fmla="*/ 7 w 194"/>
                <a:gd name="T69" fmla="*/ 5 h 289"/>
                <a:gd name="T70" fmla="*/ 9 w 194"/>
                <a:gd name="T71" fmla="*/ 4 h 289"/>
                <a:gd name="T72" fmla="*/ 13 w 194"/>
                <a:gd name="T73" fmla="*/ 4 h 289"/>
                <a:gd name="T74" fmla="*/ 15 w 194"/>
                <a:gd name="T75" fmla="*/ 5 h 289"/>
                <a:gd name="T76" fmla="*/ 17 w 194"/>
                <a:gd name="T77" fmla="*/ 9 h 289"/>
                <a:gd name="T78" fmla="*/ 17 w 194"/>
                <a:gd name="T79" fmla="*/ 13 h 289"/>
                <a:gd name="T80" fmla="*/ 17 w 194"/>
                <a:gd name="T81" fmla="*/ 19 h 289"/>
                <a:gd name="T82" fmla="*/ 17 w 194"/>
                <a:gd name="T83" fmla="*/ 23 h 289"/>
                <a:gd name="T84" fmla="*/ 15 w 194"/>
                <a:gd name="T85" fmla="*/ 27 h 289"/>
                <a:gd name="T86" fmla="*/ 13 w 194"/>
                <a:gd name="T87" fmla="*/ 28 h 289"/>
                <a:gd name="T88" fmla="*/ 9 w 194"/>
                <a:gd name="T89" fmla="*/ 28 h 289"/>
                <a:gd name="T90" fmla="*/ 7 w 194"/>
                <a:gd name="T91" fmla="*/ 27 h 289"/>
                <a:gd name="T92" fmla="*/ 5 w 194"/>
                <a:gd name="T93" fmla="*/ 23 h 289"/>
                <a:gd name="T94" fmla="*/ 4 w 194"/>
                <a:gd name="T95" fmla="*/ 19 h 2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289"/>
                <a:gd name="T146" fmla="*/ 194 w 194"/>
                <a:gd name="T147" fmla="*/ 289 h 2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289">
                  <a:moveTo>
                    <a:pt x="0" y="144"/>
                  </a:moveTo>
                  <a:lnTo>
                    <a:pt x="0" y="153"/>
                  </a:lnTo>
                  <a:lnTo>
                    <a:pt x="0" y="162"/>
                  </a:lnTo>
                  <a:lnTo>
                    <a:pt x="1" y="170"/>
                  </a:lnTo>
                  <a:lnTo>
                    <a:pt x="1" y="178"/>
                  </a:lnTo>
                  <a:lnTo>
                    <a:pt x="2" y="185"/>
                  </a:lnTo>
                  <a:lnTo>
                    <a:pt x="4" y="193"/>
                  </a:lnTo>
                  <a:lnTo>
                    <a:pt x="6" y="200"/>
                  </a:lnTo>
                  <a:lnTo>
                    <a:pt x="7" y="207"/>
                  </a:lnTo>
                  <a:lnTo>
                    <a:pt x="8" y="213"/>
                  </a:lnTo>
                  <a:lnTo>
                    <a:pt x="10" y="220"/>
                  </a:lnTo>
                  <a:lnTo>
                    <a:pt x="12" y="226"/>
                  </a:lnTo>
                  <a:lnTo>
                    <a:pt x="14" y="232"/>
                  </a:lnTo>
                  <a:lnTo>
                    <a:pt x="16" y="237"/>
                  </a:lnTo>
                  <a:lnTo>
                    <a:pt x="20" y="242"/>
                  </a:lnTo>
                  <a:lnTo>
                    <a:pt x="22" y="248"/>
                  </a:lnTo>
                  <a:lnTo>
                    <a:pt x="25" y="252"/>
                  </a:lnTo>
                  <a:lnTo>
                    <a:pt x="28" y="256"/>
                  </a:lnTo>
                  <a:lnTo>
                    <a:pt x="32" y="261"/>
                  </a:lnTo>
                  <a:lnTo>
                    <a:pt x="36" y="265"/>
                  </a:lnTo>
                  <a:lnTo>
                    <a:pt x="39" y="268"/>
                  </a:lnTo>
                  <a:lnTo>
                    <a:pt x="43" y="271"/>
                  </a:lnTo>
                  <a:lnTo>
                    <a:pt x="47" y="275"/>
                  </a:lnTo>
                  <a:lnTo>
                    <a:pt x="51" y="277"/>
                  </a:lnTo>
                  <a:lnTo>
                    <a:pt x="55" y="280"/>
                  </a:lnTo>
                  <a:lnTo>
                    <a:pt x="61" y="282"/>
                  </a:lnTo>
                  <a:lnTo>
                    <a:pt x="65" y="283"/>
                  </a:lnTo>
                  <a:lnTo>
                    <a:pt x="70" y="285"/>
                  </a:lnTo>
                  <a:lnTo>
                    <a:pt x="76" y="286"/>
                  </a:lnTo>
                  <a:lnTo>
                    <a:pt x="80" y="288"/>
                  </a:lnTo>
                  <a:lnTo>
                    <a:pt x="87" y="288"/>
                  </a:lnTo>
                  <a:lnTo>
                    <a:pt x="92" y="289"/>
                  </a:lnTo>
                  <a:lnTo>
                    <a:pt x="97" y="289"/>
                  </a:lnTo>
                  <a:lnTo>
                    <a:pt x="104" y="289"/>
                  </a:lnTo>
                  <a:lnTo>
                    <a:pt x="109" y="288"/>
                  </a:lnTo>
                  <a:lnTo>
                    <a:pt x="115" y="288"/>
                  </a:lnTo>
                  <a:lnTo>
                    <a:pt x="120" y="286"/>
                  </a:lnTo>
                  <a:lnTo>
                    <a:pt x="125" y="285"/>
                  </a:lnTo>
                  <a:lnTo>
                    <a:pt x="130" y="283"/>
                  </a:lnTo>
                  <a:lnTo>
                    <a:pt x="135" y="282"/>
                  </a:lnTo>
                  <a:lnTo>
                    <a:pt x="139" y="280"/>
                  </a:lnTo>
                  <a:lnTo>
                    <a:pt x="144" y="277"/>
                  </a:lnTo>
                  <a:lnTo>
                    <a:pt x="148" y="275"/>
                  </a:lnTo>
                  <a:lnTo>
                    <a:pt x="152" y="271"/>
                  </a:lnTo>
                  <a:lnTo>
                    <a:pt x="156" y="268"/>
                  </a:lnTo>
                  <a:lnTo>
                    <a:pt x="160" y="265"/>
                  </a:lnTo>
                  <a:lnTo>
                    <a:pt x="163" y="261"/>
                  </a:lnTo>
                  <a:lnTo>
                    <a:pt x="166" y="256"/>
                  </a:lnTo>
                  <a:lnTo>
                    <a:pt x="170" y="252"/>
                  </a:lnTo>
                  <a:lnTo>
                    <a:pt x="173" y="248"/>
                  </a:lnTo>
                  <a:lnTo>
                    <a:pt x="175" y="242"/>
                  </a:lnTo>
                  <a:lnTo>
                    <a:pt x="178" y="238"/>
                  </a:lnTo>
                  <a:lnTo>
                    <a:pt x="180" y="233"/>
                  </a:lnTo>
                  <a:lnTo>
                    <a:pt x="183" y="226"/>
                  </a:lnTo>
                  <a:lnTo>
                    <a:pt x="185" y="221"/>
                  </a:lnTo>
                  <a:lnTo>
                    <a:pt x="187" y="214"/>
                  </a:lnTo>
                  <a:lnTo>
                    <a:pt x="188" y="208"/>
                  </a:lnTo>
                  <a:lnTo>
                    <a:pt x="190" y="200"/>
                  </a:lnTo>
                  <a:lnTo>
                    <a:pt x="191" y="194"/>
                  </a:lnTo>
                  <a:lnTo>
                    <a:pt x="192" y="186"/>
                  </a:lnTo>
                  <a:lnTo>
                    <a:pt x="193" y="178"/>
                  </a:lnTo>
                  <a:lnTo>
                    <a:pt x="193" y="170"/>
                  </a:lnTo>
                  <a:lnTo>
                    <a:pt x="194" y="162"/>
                  </a:lnTo>
                  <a:lnTo>
                    <a:pt x="194" y="153"/>
                  </a:lnTo>
                  <a:lnTo>
                    <a:pt x="194" y="144"/>
                  </a:lnTo>
                  <a:lnTo>
                    <a:pt x="194" y="136"/>
                  </a:lnTo>
                  <a:lnTo>
                    <a:pt x="194" y="127"/>
                  </a:lnTo>
                  <a:lnTo>
                    <a:pt x="193" y="119"/>
                  </a:lnTo>
                  <a:lnTo>
                    <a:pt x="193" y="111"/>
                  </a:lnTo>
                  <a:lnTo>
                    <a:pt x="192" y="104"/>
                  </a:lnTo>
                  <a:lnTo>
                    <a:pt x="191" y="96"/>
                  </a:lnTo>
                  <a:lnTo>
                    <a:pt x="190" y="88"/>
                  </a:lnTo>
                  <a:lnTo>
                    <a:pt x="188" y="82"/>
                  </a:lnTo>
                  <a:lnTo>
                    <a:pt x="187" y="76"/>
                  </a:lnTo>
                  <a:lnTo>
                    <a:pt x="185" y="69"/>
                  </a:lnTo>
                  <a:lnTo>
                    <a:pt x="183" y="63"/>
                  </a:lnTo>
                  <a:lnTo>
                    <a:pt x="180" y="57"/>
                  </a:lnTo>
                  <a:lnTo>
                    <a:pt x="178" y="52"/>
                  </a:lnTo>
                  <a:lnTo>
                    <a:pt x="175" y="47"/>
                  </a:lnTo>
                  <a:lnTo>
                    <a:pt x="173" y="41"/>
                  </a:lnTo>
                  <a:lnTo>
                    <a:pt x="170" y="37"/>
                  </a:lnTo>
                  <a:lnTo>
                    <a:pt x="166" y="33"/>
                  </a:lnTo>
                  <a:lnTo>
                    <a:pt x="163" y="28"/>
                  </a:lnTo>
                  <a:lnTo>
                    <a:pt x="160" y="24"/>
                  </a:lnTo>
                  <a:lnTo>
                    <a:pt x="156" y="21"/>
                  </a:lnTo>
                  <a:lnTo>
                    <a:pt x="152" y="17"/>
                  </a:lnTo>
                  <a:lnTo>
                    <a:pt x="148" y="14"/>
                  </a:lnTo>
                  <a:lnTo>
                    <a:pt x="144" y="12"/>
                  </a:lnTo>
                  <a:lnTo>
                    <a:pt x="139" y="10"/>
                  </a:lnTo>
                  <a:lnTo>
                    <a:pt x="135" y="8"/>
                  </a:lnTo>
                  <a:lnTo>
                    <a:pt x="130" y="6"/>
                  </a:lnTo>
                  <a:lnTo>
                    <a:pt x="125" y="3"/>
                  </a:lnTo>
                  <a:lnTo>
                    <a:pt x="120" y="2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7" y="1"/>
                  </a:lnTo>
                  <a:lnTo>
                    <a:pt x="80" y="1"/>
                  </a:lnTo>
                  <a:lnTo>
                    <a:pt x="76" y="2"/>
                  </a:lnTo>
                  <a:lnTo>
                    <a:pt x="70" y="3"/>
                  </a:lnTo>
                  <a:lnTo>
                    <a:pt x="65" y="6"/>
                  </a:lnTo>
                  <a:lnTo>
                    <a:pt x="61" y="8"/>
                  </a:lnTo>
                  <a:lnTo>
                    <a:pt x="55" y="10"/>
                  </a:lnTo>
                  <a:lnTo>
                    <a:pt x="51" y="12"/>
                  </a:lnTo>
                  <a:lnTo>
                    <a:pt x="47" y="14"/>
                  </a:lnTo>
                  <a:lnTo>
                    <a:pt x="43" y="17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8" y="33"/>
                  </a:lnTo>
                  <a:lnTo>
                    <a:pt x="25" y="37"/>
                  </a:lnTo>
                  <a:lnTo>
                    <a:pt x="22" y="41"/>
                  </a:lnTo>
                  <a:lnTo>
                    <a:pt x="20" y="47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2" y="63"/>
                  </a:lnTo>
                  <a:lnTo>
                    <a:pt x="10" y="69"/>
                  </a:lnTo>
                  <a:lnTo>
                    <a:pt x="8" y="76"/>
                  </a:lnTo>
                  <a:lnTo>
                    <a:pt x="7" y="82"/>
                  </a:lnTo>
                  <a:lnTo>
                    <a:pt x="6" y="88"/>
                  </a:lnTo>
                  <a:lnTo>
                    <a:pt x="4" y="96"/>
                  </a:lnTo>
                  <a:lnTo>
                    <a:pt x="2" y="104"/>
                  </a:lnTo>
                  <a:lnTo>
                    <a:pt x="1" y="111"/>
                  </a:lnTo>
                  <a:lnTo>
                    <a:pt x="1" y="119"/>
                  </a:lnTo>
                  <a:lnTo>
                    <a:pt x="0" y="127"/>
                  </a:lnTo>
                  <a:lnTo>
                    <a:pt x="0" y="136"/>
                  </a:lnTo>
                  <a:lnTo>
                    <a:pt x="0" y="144"/>
                  </a:lnTo>
                  <a:close/>
                  <a:moveTo>
                    <a:pt x="39" y="144"/>
                  </a:moveTo>
                  <a:lnTo>
                    <a:pt x="39" y="130"/>
                  </a:lnTo>
                  <a:lnTo>
                    <a:pt x="40" y="119"/>
                  </a:lnTo>
                  <a:lnTo>
                    <a:pt x="41" y="107"/>
                  </a:lnTo>
                  <a:lnTo>
                    <a:pt x="42" y="96"/>
                  </a:lnTo>
                  <a:lnTo>
                    <a:pt x="45" y="85"/>
                  </a:lnTo>
                  <a:lnTo>
                    <a:pt x="47" y="77"/>
                  </a:lnTo>
                  <a:lnTo>
                    <a:pt x="50" y="68"/>
                  </a:lnTo>
                  <a:lnTo>
                    <a:pt x="53" y="62"/>
                  </a:lnTo>
                  <a:lnTo>
                    <a:pt x="56" y="55"/>
                  </a:lnTo>
                  <a:lnTo>
                    <a:pt x="61" y="49"/>
                  </a:lnTo>
                  <a:lnTo>
                    <a:pt x="66" y="44"/>
                  </a:lnTo>
                  <a:lnTo>
                    <a:pt x="70" y="40"/>
                  </a:lnTo>
                  <a:lnTo>
                    <a:pt x="77" y="38"/>
                  </a:lnTo>
                  <a:lnTo>
                    <a:pt x="83" y="36"/>
                  </a:lnTo>
                  <a:lnTo>
                    <a:pt x="90" y="34"/>
                  </a:lnTo>
                  <a:lnTo>
                    <a:pt x="97" y="34"/>
                  </a:lnTo>
                  <a:lnTo>
                    <a:pt x="105" y="34"/>
                  </a:lnTo>
                  <a:lnTo>
                    <a:pt x="112" y="36"/>
                  </a:lnTo>
                  <a:lnTo>
                    <a:pt x="119" y="38"/>
                  </a:lnTo>
                  <a:lnTo>
                    <a:pt x="124" y="40"/>
                  </a:lnTo>
                  <a:lnTo>
                    <a:pt x="130" y="44"/>
                  </a:lnTo>
                  <a:lnTo>
                    <a:pt x="134" y="49"/>
                  </a:lnTo>
                  <a:lnTo>
                    <a:pt x="138" y="55"/>
                  </a:lnTo>
                  <a:lnTo>
                    <a:pt x="143" y="62"/>
                  </a:lnTo>
                  <a:lnTo>
                    <a:pt x="146" y="68"/>
                  </a:lnTo>
                  <a:lnTo>
                    <a:pt x="148" y="77"/>
                  </a:lnTo>
                  <a:lnTo>
                    <a:pt x="150" y="85"/>
                  </a:lnTo>
                  <a:lnTo>
                    <a:pt x="152" y="96"/>
                  </a:lnTo>
                  <a:lnTo>
                    <a:pt x="153" y="107"/>
                  </a:lnTo>
                  <a:lnTo>
                    <a:pt x="154" y="119"/>
                  </a:lnTo>
                  <a:lnTo>
                    <a:pt x="156" y="130"/>
                  </a:lnTo>
                  <a:lnTo>
                    <a:pt x="156" y="144"/>
                  </a:lnTo>
                  <a:lnTo>
                    <a:pt x="156" y="158"/>
                  </a:lnTo>
                  <a:lnTo>
                    <a:pt x="154" y="170"/>
                  </a:lnTo>
                  <a:lnTo>
                    <a:pt x="153" y="182"/>
                  </a:lnTo>
                  <a:lnTo>
                    <a:pt x="152" y="193"/>
                  </a:lnTo>
                  <a:lnTo>
                    <a:pt x="150" y="204"/>
                  </a:lnTo>
                  <a:lnTo>
                    <a:pt x="148" y="212"/>
                  </a:lnTo>
                  <a:lnTo>
                    <a:pt x="146" y="221"/>
                  </a:lnTo>
                  <a:lnTo>
                    <a:pt x="143" y="227"/>
                  </a:lnTo>
                  <a:lnTo>
                    <a:pt x="138" y="234"/>
                  </a:lnTo>
                  <a:lnTo>
                    <a:pt x="134" y="240"/>
                  </a:lnTo>
                  <a:lnTo>
                    <a:pt x="130" y="244"/>
                  </a:lnTo>
                  <a:lnTo>
                    <a:pt x="124" y="249"/>
                  </a:lnTo>
                  <a:lnTo>
                    <a:pt x="119" y="251"/>
                  </a:lnTo>
                  <a:lnTo>
                    <a:pt x="112" y="253"/>
                  </a:lnTo>
                  <a:lnTo>
                    <a:pt x="105" y="255"/>
                  </a:lnTo>
                  <a:lnTo>
                    <a:pt x="97" y="255"/>
                  </a:lnTo>
                  <a:lnTo>
                    <a:pt x="90" y="255"/>
                  </a:lnTo>
                  <a:lnTo>
                    <a:pt x="83" y="253"/>
                  </a:lnTo>
                  <a:lnTo>
                    <a:pt x="77" y="251"/>
                  </a:lnTo>
                  <a:lnTo>
                    <a:pt x="70" y="249"/>
                  </a:lnTo>
                  <a:lnTo>
                    <a:pt x="66" y="244"/>
                  </a:lnTo>
                  <a:lnTo>
                    <a:pt x="61" y="240"/>
                  </a:lnTo>
                  <a:lnTo>
                    <a:pt x="56" y="234"/>
                  </a:lnTo>
                  <a:lnTo>
                    <a:pt x="53" y="227"/>
                  </a:lnTo>
                  <a:lnTo>
                    <a:pt x="50" y="221"/>
                  </a:lnTo>
                  <a:lnTo>
                    <a:pt x="47" y="212"/>
                  </a:lnTo>
                  <a:lnTo>
                    <a:pt x="45" y="204"/>
                  </a:lnTo>
                  <a:lnTo>
                    <a:pt x="42" y="193"/>
                  </a:lnTo>
                  <a:lnTo>
                    <a:pt x="41" y="182"/>
                  </a:lnTo>
                  <a:lnTo>
                    <a:pt x="40" y="170"/>
                  </a:lnTo>
                  <a:lnTo>
                    <a:pt x="39" y="158"/>
                  </a:lnTo>
                  <a:lnTo>
                    <a:pt x="39" y="14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4" name="Freeform 1119"/>
            <p:cNvSpPr>
              <a:spLocks/>
            </p:cNvSpPr>
            <p:nvPr/>
          </p:nvSpPr>
          <p:spPr bwMode="auto">
            <a:xfrm>
              <a:off x="2999" y="3950"/>
              <a:ext cx="35" cy="94"/>
            </a:xfrm>
            <a:custGeom>
              <a:avLst/>
              <a:gdLst>
                <a:gd name="T0" fmla="*/ 7 w 103"/>
                <a:gd name="T1" fmla="*/ 31 h 281"/>
                <a:gd name="T2" fmla="*/ 12 w 103"/>
                <a:gd name="T3" fmla="*/ 31 h 281"/>
                <a:gd name="T4" fmla="*/ 12 w 103"/>
                <a:gd name="T5" fmla="*/ 0 h 281"/>
                <a:gd name="T6" fmla="*/ 9 w 103"/>
                <a:gd name="T7" fmla="*/ 0 h 281"/>
                <a:gd name="T8" fmla="*/ 8 w 103"/>
                <a:gd name="T9" fmla="*/ 1 h 281"/>
                <a:gd name="T10" fmla="*/ 8 w 103"/>
                <a:gd name="T11" fmla="*/ 1 h 281"/>
                <a:gd name="T12" fmla="*/ 8 w 103"/>
                <a:gd name="T13" fmla="*/ 2 h 281"/>
                <a:gd name="T14" fmla="*/ 8 w 103"/>
                <a:gd name="T15" fmla="*/ 3 h 281"/>
                <a:gd name="T16" fmla="*/ 7 w 103"/>
                <a:gd name="T17" fmla="*/ 3 h 281"/>
                <a:gd name="T18" fmla="*/ 7 w 103"/>
                <a:gd name="T19" fmla="*/ 4 h 281"/>
                <a:gd name="T20" fmla="*/ 7 w 103"/>
                <a:gd name="T21" fmla="*/ 4 h 281"/>
                <a:gd name="T22" fmla="*/ 6 w 103"/>
                <a:gd name="T23" fmla="*/ 5 h 281"/>
                <a:gd name="T24" fmla="*/ 6 w 103"/>
                <a:gd name="T25" fmla="*/ 5 h 281"/>
                <a:gd name="T26" fmla="*/ 5 w 103"/>
                <a:gd name="T27" fmla="*/ 5 h 281"/>
                <a:gd name="T28" fmla="*/ 4 w 103"/>
                <a:gd name="T29" fmla="*/ 5 h 281"/>
                <a:gd name="T30" fmla="*/ 4 w 103"/>
                <a:gd name="T31" fmla="*/ 6 h 281"/>
                <a:gd name="T32" fmla="*/ 3 w 103"/>
                <a:gd name="T33" fmla="*/ 6 h 281"/>
                <a:gd name="T34" fmla="*/ 2 w 103"/>
                <a:gd name="T35" fmla="*/ 6 h 281"/>
                <a:gd name="T36" fmla="*/ 1 w 103"/>
                <a:gd name="T37" fmla="*/ 6 h 281"/>
                <a:gd name="T38" fmla="*/ 0 w 103"/>
                <a:gd name="T39" fmla="*/ 6 h 281"/>
                <a:gd name="T40" fmla="*/ 0 w 103"/>
                <a:gd name="T41" fmla="*/ 9 h 281"/>
                <a:gd name="T42" fmla="*/ 7 w 103"/>
                <a:gd name="T43" fmla="*/ 9 h 281"/>
                <a:gd name="T44" fmla="*/ 7 w 103"/>
                <a:gd name="T45" fmla="*/ 31 h 2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3"/>
                <a:gd name="T70" fmla="*/ 0 h 281"/>
                <a:gd name="T71" fmla="*/ 103 w 103"/>
                <a:gd name="T72" fmla="*/ 281 h 2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3" h="281">
                  <a:moveTo>
                    <a:pt x="66" y="281"/>
                  </a:moveTo>
                  <a:lnTo>
                    <a:pt x="103" y="281"/>
                  </a:lnTo>
                  <a:lnTo>
                    <a:pt x="103" y="0"/>
                  </a:lnTo>
                  <a:lnTo>
                    <a:pt x="76" y="0"/>
                  </a:lnTo>
                  <a:lnTo>
                    <a:pt x="75" y="7"/>
                  </a:lnTo>
                  <a:lnTo>
                    <a:pt x="72" y="13"/>
                  </a:lnTo>
                  <a:lnTo>
                    <a:pt x="70" y="20"/>
                  </a:lnTo>
                  <a:lnTo>
                    <a:pt x="68" y="25"/>
                  </a:lnTo>
                  <a:lnTo>
                    <a:pt x="65" y="29"/>
                  </a:lnTo>
                  <a:lnTo>
                    <a:pt x="62" y="34"/>
                  </a:lnTo>
                  <a:lnTo>
                    <a:pt x="58" y="38"/>
                  </a:lnTo>
                  <a:lnTo>
                    <a:pt x="54" y="41"/>
                  </a:lnTo>
                  <a:lnTo>
                    <a:pt x="49" y="44"/>
                  </a:lnTo>
                  <a:lnTo>
                    <a:pt x="43" y="47"/>
                  </a:lnTo>
                  <a:lnTo>
                    <a:pt x="38" y="49"/>
                  </a:lnTo>
                  <a:lnTo>
                    <a:pt x="31" y="51"/>
                  </a:lnTo>
                  <a:lnTo>
                    <a:pt x="24" y="52"/>
                  </a:lnTo>
                  <a:lnTo>
                    <a:pt x="16" y="53"/>
                  </a:lnTo>
                  <a:lnTo>
                    <a:pt x="9" y="54"/>
                  </a:lnTo>
                  <a:lnTo>
                    <a:pt x="0" y="54"/>
                  </a:lnTo>
                  <a:lnTo>
                    <a:pt x="0" y="83"/>
                  </a:lnTo>
                  <a:lnTo>
                    <a:pt x="66" y="83"/>
                  </a:lnTo>
                  <a:lnTo>
                    <a:pt x="66" y="281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5" name="Freeform 1120"/>
            <p:cNvSpPr>
              <a:spLocks/>
            </p:cNvSpPr>
            <p:nvPr/>
          </p:nvSpPr>
          <p:spPr bwMode="auto">
            <a:xfrm>
              <a:off x="3071" y="3953"/>
              <a:ext cx="65" cy="93"/>
            </a:xfrm>
            <a:custGeom>
              <a:avLst/>
              <a:gdLst>
                <a:gd name="T0" fmla="*/ 0 w 195"/>
                <a:gd name="T1" fmla="*/ 23 h 281"/>
                <a:gd name="T2" fmla="*/ 1 w 195"/>
                <a:gd name="T3" fmla="*/ 25 h 281"/>
                <a:gd name="T4" fmla="*/ 1 w 195"/>
                <a:gd name="T5" fmla="*/ 26 h 281"/>
                <a:gd name="T6" fmla="*/ 2 w 195"/>
                <a:gd name="T7" fmla="*/ 28 h 281"/>
                <a:gd name="T8" fmla="*/ 4 w 195"/>
                <a:gd name="T9" fmla="*/ 29 h 281"/>
                <a:gd name="T10" fmla="*/ 5 w 195"/>
                <a:gd name="T11" fmla="*/ 30 h 281"/>
                <a:gd name="T12" fmla="*/ 7 w 195"/>
                <a:gd name="T13" fmla="*/ 30 h 281"/>
                <a:gd name="T14" fmla="*/ 9 w 195"/>
                <a:gd name="T15" fmla="*/ 31 h 281"/>
                <a:gd name="T16" fmla="*/ 12 w 195"/>
                <a:gd name="T17" fmla="*/ 31 h 281"/>
                <a:gd name="T18" fmla="*/ 14 w 195"/>
                <a:gd name="T19" fmla="*/ 30 h 281"/>
                <a:gd name="T20" fmla="*/ 16 w 195"/>
                <a:gd name="T21" fmla="*/ 29 h 281"/>
                <a:gd name="T22" fmla="*/ 18 w 195"/>
                <a:gd name="T23" fmla="*/ 28 h 281"/>
                <a:gd name="T24" fmla="*/ 19 w 195"/>
                <a:gd name="T25" fmla="*/ 27 h 281"/>
                <a:gd name="T26" fmla="*/ 20 w 195"/>
                <a:gd name="T27" fmla="*/ 25 h 281"/>
                <a:gd name="T28" fmla="*/ 21 w 195"/>
                <a:gd name="T29" fmla="*/ 23 h 281"/>
                <a:gd name="T30" fmla="*/ 22 w 195"/>
                <a:gd name="T31" fmla="*/ 21 h 281"/>
                <a:gd name="T32" fmla="*/ 22 w 195"/>
                <a:gd name="T33" fmla="*/ 19 h 281"/>
                <a:gd name="T34" fmla="*/ 21 w 195"/>
                <a:gd name="T35" fmla="*/ 17 h 281"/>
                <a:gd name="T36" fmla="*/ 20 w 195"/>
                <a:gd name="T37" fmla="*/ 15 h 281"/>
                <a:gd name="T38" fmla="*/ 19 w 195"/>
                <a:gd name="T39" fmla="*/ 13 h 281"/>
                <a:gd name="T40" fmla="*/ 18 w 195"/>
                <a:gd name="T41" fmla="*/ 12 h 281"/>
                <a:gd name="T42" fmla="*/ 16 w 195"/>
                <a:gd name="T43" fmla="*/ 11 h 281"/>
                <a:gd name="T44" fmla="*/ 14 w 195"/>
                <a:gd name="T45" fmla="*/ 10 h 281"/>
                <a:gd name="T46" fmla="*/ 12 w 195"/>
                <a:gd name="T47" fmla="*/ 10 h 281"/>
                <a:gd name="T48" fmla="*/ 10 w 195"/>
                <a:gd name="T49" fmla="*/ 10 h 281"/>
                <a:gd name="T50" fmla="*/ 8 w 195"/>
                <a:gd name="T51" fmla="*/ 10 h 281"/>
                <a:gd name="T52" fmla="*/ 7 w 195"/>
                <a:gd name="T53" fmla="*/ 11 h 281"/>
                <a:gd name="T54" fmla="*/ 6 w 195"/>
                <a:gd name="T55" fmla="*/ 11 h 281"/>
                <a:gd name="T56" fmla="*/ 6 w 195"/>
                <a:gd name="T57" fmla="*/ 4 h 281"/>
                <a:gd name="T58" fmla="*/ 20 w 195"/>
                <a:gd name="T59" fmla="*/ 0 h 281"/>
                <a:gd name="T60" fmla="*/ 1 w 195"/>
                <a:gd name="T61" fmla="*/ 16 h 281"/>
                <a:gd name="T62" fmla="*/ 5 w 195"/>
                <a:gd name="T63" fmla="*/ 16 h 281"/>
                <a:gd name="T64" fmla="*/ 6 w 195"/>
                <a:gd name="T65" fmla="*/ 15 h 281"/>
                <a:gd name="T66" fmla="*/ 8 w 195"/>
                <a:gd name="T67" fmla="*/ 14 h 281"/>
                <a:gd name="T68" fmla="*/ 9 w 195"/>
                <a:gd name="T69" fmla="*/ 13 h 281"/>
                <a:gd name="T70" fmla="*/ 11 w 195"/>
                <a:gd name="T71" fmla="*/ 13 h 281"/>
                <a:gd name="T72" fmla="*/ 13 w 195"/>
                <a:gd name="T73" fmla="*/ 14 h 281"/>
                <a:gd name="T74" fmla="*/ 14 w 195"/>
                <a:gd name="T75" fmla="*/ 14 h 281"/>
                <a:gd name="T76" fmla="*/ 15 w 195"/>
                <a:gd name="T77" fmla="*/ 15 h 281"/>
                <a:gd name="T78" fmla="*/ 16 w 195"/>
                <a:gd name="T79" fmla="*/ 16 h 281"/>
                <a:gd name="T80" fmla="*/ 17 w 195"/>
                <a:gd name="T81" fmla="*/ 17 h 281"/>
                <a:gd name="T82" fmla="*/ 17 w 195"/>
                <a:gd name="T83" fmla="*/ 18 h 281"/>
                <a:gd name="T84" fmla="*/ 17 w 195"/>
                <a:gd name="T85" fmla="*/ 20 h 281"/>
                <a:gd name="T86" fmla="*/ 17 w 195"/>
                <a:gd name="T87" fmla="*/ 21 h 281"/>
                <a:gd name="T88" fmla="*/ 17 w 195"/>
                <a:gd name="T89" fmla="*/ 23 h 281"/>
                <a:gd name="T90" fmla="*/ 17 w 195"/>
                <a:gd name="T91" fmla="*/ 23 h 281"/>
                <a:gd name="T92" fmla="*/ 16 w 195"/>
                <a:gd name="T93" fmla="*/ 24 h 281"/>
                <a:gd name="T94" fmla="*/ 15 w 195"/>
                <a:gd name="T95" fmla="*/ 25 h 281"/>
                <a:gd name="T96" fmla="*/ 14 w 195"/>
                <a:gd name="T97" fmla="*/ 26 h 281"/>
                <a:gd name="T98" fmla="*/ 13 w 195"/>
                <a:gd name="T99" fmla="*/ 27 h 281"/>
                <a:gd name="T100" fmla="*/ 11 w 195"/>
                <a:gd name="T101" fmla="*/ 27 h 281"/>
                <a:gd name="T102" fmla="*/ 10 w 195"/>
                <a:gd name="T103" fmla="*/ 27 h 281"/>
                <a:gd name="T104" fmla="*/ 8 w 195"/>
                <a:gd name="T105" fmla="*/ 27 h 281"/>
                <a:gd name="T106" fmla="*/ 7 w 195"/>
                <a:gd name="T107" fmla="*/ 26 h 281"/>
                <a:gd name="T108" fmla="*/ 7 w 195"/>
                <a:gd name="T109" fmla="*/ 26 h 281"/>
                <a:gd name="T110" fmla="*/ 6 w 195"/>
                <a:gd name="T111" fmla="*/ 25 h 281"/>
                <a:gd name="T112" fmla="*/ 5 w 195"/>
                <a:gd name="T113" fmla="*/ 24 h 281"/>
                <a:gd name="T114" fmla="*/ 5 w 195"/>
                <a:gd name="T115" fmla="*/ 23 h 281"/>
                <a:gd name="T116" fmla="*/ 4 w 195"/>
                <a:gd name="T117" fmla="*/ 23 h 281"/>
                <a:gd name="T118" fmla="*/ 0 w 195"/>
                <a:gd name="T119" fmla="*/ 22 h 2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"/>
                <a:gd name="T181" fmla="*/ 0 h 281"/>
                <a:gd name="T182" fmla="*/ 195 w 195"/>
                <a:gd name="T183" fmla="*/ 281 h 2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" h="281">
                  <a:moveTo>
                    <a:pt x="0" y="200"/>
                  </a:moveTo>
                  <a:lnTo>
                    <a:pt x="1" y="208"/>
                  </a:lnTo>
                  <a:lnTo>
                    <a:pt x="3" y="217"/>
                  </a:lnTo>
                  <a:lnTo>
                    <a:pt x="5" y="226"/>
                  </a:lnTo>
                  <a:lnTo>
                    <a:pt x="8" y="233"/>
                  </a:lnTo>
                  <a:lnTo>
                    <a:pt x="13" y="240"/>
                  </a:lnTo>
                  <a:lnTo>
                    <a:pt x="17" y="246"/>
                  </a:lnTo>
                  <a:lnTo>
                    <a:pt x="22" y="253"/>
                  </a:lnTo>
                  <a:lnTo>
                    <a:pt x="29" y="258"/>
                  </a:lnTo>
                  <a:lnTo>
                    <a:pt x="35" y="263"/>
                  </a:lnTo>
                  <a:lnTo>
                    <a:pt x="42" y="268"/>
                  </a:lnTo>
                  <a:lnTo>
                    <a:pt x="49" y="272"/>
                  </a:lnTo>
                  <a:lnTo>
                    <a:pt x="58" y="275"/>
                  </a:lnTo>
                  <a:lnTo>
                    <a:pt x="67" y="277"/>
                  </a:lnTo>
                  <a:lnTo>
                    <a:pt x="75" y="280"/>
                  </a:lnTo>
                  <a:lnTo>
                    <a:pt x="85" y="281"/>
                  </a:lnTo>
                  <a:lnTo>
                    <a:pt x="95" y="281"/>
                  </a:lnTo>
                  <a:lnTo>
                    <a:pt x="105" y="281"/>
                  </a:lnTo>
                  <a:lnTo>
                    <a:pt x="116" y="278"/>
                  </a:lnTo>
                  <a:lnTo>
                    <a:pt x="126" y="276"/>
                  </a:lnTo>
                  <a:lnTo>
                    <a:pt x="136" y="273"/>
                  </a:lnTo>
                  <a:lnTo>
                    <a:pt x="144" y="270"/>
                  </a:lnTo>
                  <a:lnTo>
                    <a:pt x="153" y="264"/>
                  </a:lnTo>
                  <a:lnTo>
                    <a:pt x="160" y="259"/>
                  </a:lnTo>
                  <a:lnTo>
                    <a:pt x="167" y="254"/>
                  </a:lnTo>
                  <a:lnTo>
                    <a:pt x="173" y="246"/>
                  </a:lnTo>
                  <a:lnTo>
                    <a:pt x="179" y="240"/>
                  </a:lnTo>
                  <a:lnTo>
                    <a:pt x="184" y="231"/>
                  </a:lnTo>
                  <a:lnTo>
                    <a:pt x="187" y="222"/>
                  </a:lnTo>
                  <a:lnTo>
                    <a:pt x="191" y="213"/>
                  </a:lnTo>
                  <a:lnTo>
                    <a:pt x="193" y="203"/>
                  </a:lnTo>
                  <a:lnTo>
                    <a:pt x="195" y="193"/>
                  </a:lnTo>
                  <a:lnTo>
                    <a:pt x="195" y="183"/>
                  </a:lnTo>
                  <a:lnTo>
                    <a:pt x="195" y="172"/>
                  </a:lnTo>
                  <a:lnTo>
                    <a:pt x="193" y="162"/>
                  </a:lnTo>
                  <a:lnTo>
                    <a:pt x="191" y="154"/>
                  </a:lnTo>
                  <a:lnTo>
                    <a:pt x="188" y="145"/>
                  </a:lnTo>
                  <a:lnTo>
                    <a:pt x="184" y="136"/>
                  </a:lnTo>
                  <a:lnTo>
                    <a:pt x="180" y="129"/>
                  </a:lnTo>
                  <a:lnTo>
                    <a:pt x="174" y="122"/>
                  </a:lnTo>
                  <a:lnTo>
                    <a:pt x="169" y="116"/>
                  </a:lnTo>
                  <a:lnTo>
                    <a:pt x="161" y="110"/>
                  </a:lnTo>
                  <a:lnTo>
                    <a:pt x="155" y="105"/>
                  </a:lnTo>
                  <a:lnTo>
                    <a:pt x="146" y="101"/>
                  </a:lnTo>
                  <a:lnTo>
                    <a:pt x="138" y="97"/>
                  </a:lnTo>
                  <a:lnTo>
                    <a:pt x="129" y="94"/>
                  </a:lnTo>
                  <a:lnTo>
                    <a:pt x="119" y="92"/>
                  </a:lnTo>
                  <a:lnTo>
                    <a:pt x="110" y="90"/>
                  </a:lnTo>
                  <a:lnTo>
                    <a:pt x="99" y="90"/>
                  </a:lnTo>
                  <a:lnTo>
                    <a:pt x="90" y="90"/>
                  </a:lnTo>
                  <a:lnTo>
                    <a:pt x="83" y="91"/>
                  </a:lnTo>
                  <a:lnTo>
                    <a:pt x="75" y="92"/>
                  </a:lnTo>
                  <a:lnTo>
                    <a:pt x="69" y="94"/>
                  </a:lnTo>
                  <a:lnTo>
                    <a:pt x="62" y="98"/>
                  </a:lnTo>
                  <a:lnTo>
                    <a:pt x="56" y="101"/>
                  </a:lnTo>
                  <a:lnTo>
                    <a:pt x="50" y="104"/>
                  </a:lnTo>
                  <a:lnTo>
                    <a:pt x="45" y="108"/>
                  </a:lnTo>
                  <a:lnTo>
                    <a:pt x="57" y="33"/>
                  </a:lnTo>
                  <a:lnTo>
                    <a:pt x="180" y="33"/>
                  </a:lnTo>
                  <a:lnTo>
                    <a:pt x="180" y="0"/>
                  </a:lnTo>
                  <a:lnTo>
                    <a:pt x="29" y="0"/>
                  </a:lnTo>
                  <a:lnTo>
                    <a:pt x="7" y="148"/>
                  </a:lnTo>
                  <a:lnTo>
                    <a:pt x="40" y="148"/>
                  </a:lnTo>
                  <a:lnTo>
                    <a:pt x="45" y="142"/>
                  </a:lnTo>
                  <a:lnTo>
                    <a:pt x="50" y="137"/>
                  </a:lnTo>
                  <a:lnTo>
                    <a:pt x="57" y="132"/>
                  </a:lnTo>
                  <a:lnTo>
                    <a:pt x="63" y="129"/>
                  </a:lnTo>
                  <a:lnTo>
                    <a:pt x="70" y="126"/>
                  </a:lnTo>
                  <a:lnTo>
                    <a:pt x="77" y="125"/>
                  </a:lnTo>
                  <a:lnTo>
                    <a:pt x="85" y="122"/>
                  </a:lnTo>
                  <a:lnTo>
                    <a:pt x="92" y="122"/>
                  </a:lnTo>
                  <a:lnTo>
                    <a:pt x="100" y="122"/>
                  </a:lnTo>
                  <a:lnTo>
                    <a:pt x="107" y="124"/>
                  </a:lnTo>
                  <a:lnTo>
                    <a:pt x="113" y="125"/>
                  </a:lnTo>
                  <a:lnTo>
                    <a:pt x="119" y="127"/>
                  </a:lnTo>
                  <a:lnTo>
                    <a:pt x="125" y="129"/>
                  </a:lnTo>
                  <a:lnTo>
                    <a:pt x="130" y="132"/>
                  </a:lnTo>
                  <a:lnTo>
                    <a:pt x="135" y="135"/>
                  </a:lnTo>
                  <a:lnTo>
                    <a:pt x="139" y="140"/>
                  </a:lnTo>
                  <a:lnTo>
                    <a:pt x="143" y="144"/>
                  </a:lnTo>
                  <a:lnTo>
                    <a:pt x="146" y="148"/>
                  </a:lnTo>
                  <a:lnTo>
                    <a:pt x="150" y="154"/>
                  </a:lnTo>
                  <a:lnTo>
                    <a:pt x="152" y="159"/>
                  </a:lnTo>
                  <a:lnTo>
                    <a:pt x="154" y="164"/>
                  </a:lnTo>
                  <a:lnTo>
                    <a:pt x="155" y="171"/>
                  </a:lnTo>
                  <a:lnTo>
                    <a:pt x="156" y="177"/>
                  </a:lnTo>
                  <a:lnTo>
                    <a:pt x="156" y="185"/>
                  </a:lnTo>
                  <a:lnTo>
                    <a:pt x="156" y="191"/>
                  </a:lnTo>
                  <a:lnTo>
                    <a:pt x="155" y="198"/>
                  </a:lnTo>
                  <a:lnTo>
                    <a:pt x="154" y="204"/>
                  </a:lnTo>
                  <a:lnTo>
                    <a:pt x="152" y="210"/>
                  </a:lnTo>
                  <a:lnTo>
                    <a:pt x="150" y="215"/>
                  </a:lnTo>
                  <a:lnTo>
                    <a:pt x="146" y="220"/>
                  </a:lnTo>
                  <a:lnTo>
                    <a:pt x="143" y="225"/>
                  </a:lnTo>
                  <a:lnTo>
                    <a:pt x="139" y="229"/>
                  </a:lnTo>
                  <a:lnTo>
                    <a:pt x="135" y="233"/>
                  </a:lnTo>
                  <a:lnTo>
                    <a:pt x="130" y="236"/>
                  </a:lnTo>
                  <a:lnTo>
                    <a:pt x="125" y="240"/>
                  </a:lnTo>
                  <a:lnTo>
                    <a:pt x="119" y="242"/>
                  </a:lnTo>
                  <a:lnTo>
                    <a:pt x="113" y="244"/>
                  </a:lnTo>
                  <a:lnTo>
                    <a:pt x="107" y="245"/>
                  </a:lnTo>
                  <a:lnTo>
                    <a:pt x="100" y="246"/>
                  </a:lnTo>
                  <a:lnTo>
                    <a:pt x="92" y="246"/>
                  </a:lnTo>
                  <a:lnTo>
                    <a:pt x="87" y="246"/>
                  </a:lnTo>
                  <a:lnTo>
                    <a:pt x="82" y="245"/>
                  </a:lnTo>
                  <a:lnTo>
                    <a:pt x="76" y="244"/>
                  </a:lnTo>
                  <a:lnTo>
                    <a:pt x="72" y="243"/>
                  </a:lnTo>
                  <a:lnTo>
                    <a:pt x="67" y="241"/>
                  </a:lnTo>
                  <a:lnTo>
                    <a:pt x="62" y="240"/>
                  </a:lnTo>
                  <a:lnTo>
                    <a:pt x="59" y="236"/>
                  </a:lnTo>
                  <a:lnTo>
                    <a:pt x="55" y="234"/>
                  </a:lnTo>
                  <a:lnTo>
                    <a:pt x="52" y="231"/>
                  </a:lnTo>
                  <a:lnTo>
                    <a:pt x="48" y="228"/>
                  </a:lnTo>
                  <a:lnTo>
                    <a:pt x="45" y="224"/>
                  </a:lnTo>
                  <a:lnTo>
                    <a:pt x="43" y="219"/>
                  </a:lnTo>
                  <a:lnTo>
                    <a:pt x="41" y="215"/>
                  </a:lnTo>
                  <a:lnTo>
                    <a:pt x="39" y="211"/>
                  </a:lnTo>
                  <a:lnTo>
                    <a:pt x="38" y="205"/>
                  </a:lnTo>
                  <a:lnTo>
                    <a:pt x="36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6" name="Freeform 1121"/>
            <p:cNvSpPr>
              <a:spLocks/>
            </p:cNvSpPr>
            <p:nvPr/>
          </p:nvSpPr>
          <p:spPr bwMode="auto">
            <a:xfrm>
              <a:off x="3670" y="3950"/>
              <a:ext cx="64" cy="94"/>
            </a:xfrm>
            <a:custGeom>
              <a:avLst/>
              <a:gdLst>
                <a:gd name="T0" fmla="*/ 21 w 192"/>
                <a:gd name="T1" fmla="*/ 28 h 281"/>
                <a:gd name="T2" fmla="*/ 5 w 192"/>
                <a:gd name="T3" fmla="*/ 26 h 281"/>
                <a:gd name="T4" fmla="*/ 6 w 192"/>
                <a:gd name="T5" fmla="*/ 25 h 281"/>
                <a:gd name="T6" fmla="*/ 7 w 192"/>
                <a:gd name="T7" fmla="*/ 24 h 281"/>
                <a:gd name="T8" fmla="*/ 9 w 192"/>
                <a:gd name="T9" fmla="*/ 22 h 281"/>
                <a:gd name="T10" fmla="*/ 11 w 192"/>
                <a:gd name="T11" fmla="*/ 21 h 281"/>
                <a:gd name="T12" fmla="*/ 15 w 192"/>
                <a:gd name="T13" fmla="*/ 19 h 281"/>
                <a:gd name="T14" fmla="*/ 17 w 192"/>
                <a:gd name="T15" fmla="*/ 18 h 281"/>
                <a:gd name="T16" fmla="*/ 19 w 192"/>
                <a:gd name="T17" fmla="*/ 16 h 281"/>
                <a:gd name="T18" fmla="*/ 20 w 192"/>
                <a:gd name="T19" fmla="*/ 14 h 281"/>
                <a:gd name="T20" fmla="*/ 21 w 192"/>
                <a:gd name="T21" fmla="*/ 12 h 281"/>
                <a:gd name="T22" fmla="*/ 21 w 192"/>
                <a:gd name="T23" fmla="*/ 10 h 281"/>
                <a:gd name="T24" fmla="*/ 21 w 192"/>
                <a:gd name="T25" fmla="*/ 7 h 281"/>
                <a:gd name="T26" fmla="*/ 20 w 192"/>
                <a:gd name="T27" fmla="*/ 5 h 281"/>
                <a:gd name="T28" fmla="*/ 18 w 192"/>
                <a:gd name="T29" fmla="*/ 3 h 281"/>
                <a:gd name="T30" fmla="*/ 16 w 192"/>
                <a:gd name="T31" fmla="*/ 1 h 281"/>
                <a:gd name="T32" fmla="*/ 13 w 192"/>
                <a:gd name="T33" fmla="*/ 0 h 281"/>
                <a:gd name="T34" fmla="*/ 10 w 192"/>
                <a:gd name="T35" fmla="*/ 0 h 281"/>
                <a:gd name="T36" fmla="*/ 7 w 192"/>
                <a:gd name="T37" fmla="*/ 1 h 281"/>
                <a:gd name="T38" fmla="*/ 4 w 192"/>
                <a:gd name="T39" fmla="*/ 2 h 281"/>
                <a:gd name="T40" fmla="*/ 2 w 192"/>
                <a:gd name="T41" fmla="*/ 4 h 281"/>
                <a:gd name="T42" fmla="*/ 1 w 192"/>
                <a:gd name="T43" fmla="*/ 7 h 281"/>
                <a:gd name="T44" fmla="*/ 1 w 192"/>
                <a:gd name="T45" fmla="*/ 11 h 281"/>
                <a:gd name="T46" fmla="*/ 5 w 192"/>
                <a:gd name="T47" fmla="*/ 11 h 281"/>
                <a:gd name="T48" fmla="*/ 5 w 192"/>
                <a:gd name="T49" fmla="*/ 9 h 281"/>
                <a:gd name="T50" fmla="*/ 6 w 192"/>
                <a:gd name="T51" fmla="*/ 7 h 281"/>
                <a:gd name="T52" fmla="*/ 7 w 192"/>
                <a:gd name="T53" fmla="*/ 5 h 281"/>
                <a:gd name="T54" fmla="*/ 8 w 192"/>
                <a:gd name="T55" fmla="*/ 4 h 281"/>
                <a:gd name="T56" fmla="*/ 10 w 192"/>
                <a:gd name="T57" fmla="*/ 4 h 281"/>
                <a:gd name="T58" fmla="*/ 12 w 192"/>
                <a:gd name="T59" fmla="*/ 4 h 281"/>
                <a:gd name="T60" fmla="*/ 14 w 192"/>
                <a:gd name="T61" fmla="*/ 4 h 281"/>
                <a:gd name="T62" fmla="*/ 15 w 192"/>
                <a:gd name="T63" fmla="*/ 5 h 281"/>
                <a:gd name="T64" fmla="*/ 16 w 192"/>
                <a:gd name="T65" fmla="*/ 6 h 281"/>
                <a:gd name="T66" fmla="*/ 17 w 192"/>
                <a:gd name="T67" fmla="*/ 8 h 281"/>
                <a:gd name="T68" fmla="*/ 17 w 192"/>
                <a:gd name="T69" fmla="*/ 10 h 281"/>
                <a:gd name="T70" fmla="*/ 17 w 192"/>
                <a:gd name="T71" fmla="*/ 11 h 281"/>
                <a:gd name="T72" fmla="*/ 16 w 192"/>
                <a:gd name="T73" fmla="*/ 13 h 281"/>
                <a:gd name="T74" fmla="*/ 15 w 192"/>
                <a:gd name="T75" fmla="*/ 14 h 281"/>
                <a:gd name="T76" fmla="*/ 14 w 192"/>
                <a:gd name="T77" fmla="*/ 15 h 281"/>
                <a:gd name="T78" fmla="*/ 12 w 192"/>
                <a:gd name="T79" fmla="*/ 16 h 281"/>
                <a:gd name="T80" fmla="*/ 8 w 192"/>
                <a:gd name="T81" fmla="*/ 19 h 281"/>
                <a:gd name="T82" fmla="*/ 5 w 192"/>
                <a:gd name="T83" fmla="*/ 21 h 281"/>
                <a:gd name="T84" fmla="*/ 2 w 192"/>
                <a:gd name="T85" fmla="*/ 23 h 281"/>
                <a:gd name="T86" fmla="*/ 1 w 192"/>
                <a:gd name="T87" fmla="*/ 26 h 281"/>
                <a:gd name="T88" fmla="*/ 0 w 192"/>
                <a:gd name="T89" fmla="*/ 29 h 281"/>
                <a:gd name="T90" fmla="*/ 0 w 192"/>
                <a:gd name="T91" fmla="*/ 31 h 2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2"/>
                <a:gd name="T139" fmla="*/ 0 h 281"/>
                <a:gd name="T140" fmla="*/ 192 w 192"/>
                <a:gd name="T141" fmla="*/ 281 h 28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2" h="281">
                  <a:moveTo>
                    <a:pt x="0" y="281"/>
                  </a:moveTo>
                  <a:lnTo>
                    <a:pt x="192" y="281"/>
                  </a:lnTo>
                  <a:lnTo>
                    <a:pt x="192" y="247"/>
                  </a:lnTo>
                  <a:lnTo>
                    <a:pt x="40" y="247"/>
                  </a:lnTo>
                  <a:lnTo>
                    <a:pt x="42" y="241"/>
                  </a:lnTo>
                  <a:lnTo>
                    <a:pt x="44" y="237"/>
                  </a:lnTo>
                  <a:lnTo>
                    <a:pt x="46" y="233"/>
                  </a:lnTo>
                  <a:lnTo>
                    <a:pt x="48" y="227"/>
                  </a:lnTo>
                  <a:lnTo>
                    <a:pt x="52" y="224"/>
                  </a:lnTo>
                  <a:lnTo>
                    <a:pt x="55" y="220"/>
                  </a:lnTo>
                  <a:lnTo>
                    <a:pt x="59" y="215"/>
                  </a:lnTo>
                  <a:lnTo>
                    <a:pt x="64" y="212"/>
                  </a:lnTo>
                  <a:lnTo>
                    <a:pt x="68" y="208"/>
                  </a:lnTo>
                  <a:lnTo>
                    <a:pt x="72" y="205"/>
                  </a:lnTo>
                  <a:lnTo>
                    <a:pt x="78" y="201"/>
                  </a:lnTo>
                  <a:lnTo>
                    <a:pt x="83" y="197"/>
                  </a:lnTo>
                  <a:lnTo>
                    <a:pt x="88" y="194"/>
                  </a:lnTo>
                  <a:lnTo>
                    <a:pt x="95" y="191"/>
                  </a:lnTo>
                  <a:lnTo>
                    <a:pt x="101" y="187"/>
                  </a:lnTo>
                  <a:lnTo>
                    <a:pt x="108" y="183"/>
                  </a:lnTo>
                  <a:lnTo>
                    <a:pt x="132" y="171"/>
                  </a:lnTo>
                  <a:lnTo>
                    <a:pt x="139" y="167"/>
                  </a:lnTo>
                  <a:lnTo>
                    <a:pt x="146" y="163"/>
                  </a:lnTo>
                  <a:lnTo>
                    <a:pt x="152" y="158"/>
                  </a:lnTo>
                  <a:lnTo>
                    <a:pt x="158" y="154"/>
                  </a:lnTo>
                  <a:lnTo>
                    <a:pt x="164" y="150"/>
                  </a:lnTo>
                  <a:lnTo>
                    <a:pt x="168" y="144"/>
                  </a:lnTo>
                  <a:lnTo>
                    <a:pt x="174" y="139"/>
                  </a:lnTo>
                  <a:lnTo>
                    <a:pt x="177" y="134"/>
                  </a:lnTo>
                  <a:lnTo>
                    <a:pt x="180" y="128"/>
                  </a:lnTo>
                  <a:lnTo>
                    <a:pt x="183" y="123"/>
                  </a:lnTo>
                  <a:lnTo>
                    <a:pt x="186" y="116"/>
                  </a:lnTo>
                  <a:lnTo>
                    <a:pt x="189" y="110"/>
                  </a:lnTo>
                  <a:lnTo>
                    <a:pt x="190" y="104"/>
                  </a:lnTo>
                  <a:lnTo>
                    <a:pt x="191" y="97"/>
                  </a:lnTo>
                  <a:lnTo>
                    <a:pt x="192" y="91"/>
                  </a:lnTo>
                  <a:lnTo>
                    <a:pt x="192" y="83"/>
                  </a:lnTo>
                  <a:lnTo>
                    <a:pt x="192" y="74"/>
                  </a:lnTo>
                  <a:lnTo>
                    <a:pt x="190" y="66"/>
                  </a:lnTo>
                  <a:lnTo>
                    <a:pt x="189" y="57"/>
                  </a:lnTo>
                  <a:lnTo>
                    <a:pt x="185" y="50"/>
                  </a:lnTo>
                  <a:lnTo>
                    <a:pt x="181" y="42"/>
                  </a:lnTo>
                  <a:lnTo>
                    <a:pt x="177" y="36"/>
                  </a:lnTo>
                  <a:lnTo>
                    <a:pt x="172" y="29"/>
                  </a:lnTo>
                  <a:lnTo>
                    <a:pt x="166" y="23"/>
                  </a:lnTo>
                  <a:lnTo>
                    <a:pt x="161" y="19"/>
                  </a:lnTo>
                  <a:lnTo>
                    <a:pt x="153" y="13"/>
                  </a:lnTo>
                  <a:lnTo>
                    <a:pt x="146" y="10"/>
                  </a:lnTo>
                  <a:lnTo>
                    <a:pt x="137" y="7"/>
                  </a:lnTo>
                  <a:lnTo>
                    <a:pt x="128" y="3"/>
                  </a:lnTo>
                  <a:lnTo>
                    <a:pt x="120" y="1"/>
                  </a:lnTo>
                  <a:lnTo>
                    <a:pt x="110" y="0"/>
                  </a:lnTo>
                  <a:lnTo>
                    <a:pt x="100" y="0"/>
                  </a:lnTo>
                  <a:lnTo>
                    <a:pt x="89" y="0"/>
                  </a:lnTo>
                  <a:lnTo>
                    <a:pt x="80" y="2"/>
                  </a:lnTo>
                  <a:lnTo>
                    <a:pt x="70" y="3"/>
                  </a:lnTo>
                  <a:lnTo>
                    <a:pt x="61" y="7"/>
                  </a:lnTo>
                  <a:lnTo>
                    <a:pt x="53" y="10"/>
                  </a:lnTo>
                  <a:lnTo>
                    <a:pt x="45" y="14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6" y="33"/>
                  </a:lnTo>
                  <a:lnTo>
                    <a:pt x="22" y="39"/>
                  </a:lnTo>
                  <a:lnTo>
                    <a:pt x="17" y="48"/>
                  </a:lnTo>
                  <a:lnTo>
                    <a:pt x="13" y="55"/>
                  </a:lnTo>
                  <a:lnTo>
                    <a:pt x="11" y="65"/>
                  </a:lnTo>
                  <a:lnTo>
                    <a:pt x="9" y="74"/>
                  </a:lnTo>
                  <a:lnTo>
                    <a:pt x="6" y="85"/>
                  </a:lnTo>
                  <a:lnTo>
                    <a:pt x="6" y="96"/>
                  </a:lnTo>
                  <a:lnTo>
                    <a:pt x="6" y="101"/>
                  </a:lnTo>
                  <a:lnTo>
                    <a:pt x="43" y="101"/>
                  </a:lnTo>
                  <a:lnTo>
                    <a:pt x="43" y="98"/>
                  </a:lnTo>
                  <a:lnTo>
                    <a:pt x="43" y="91"/>
                  </a:lnTo>
                  <a:lnTo>
                    <a:pt x="44" y="84"/>
                  </a:lnTo>
                  <a:lnTo>
                    <a:pt x="45" y="77"/>
                  </a:lnTo>
                  <a:lnTo>
                    <a:pt x="47" y="71"/>
                  </a:lnTo>
                  <a:lnTo>
                    <a:pt x="50" y="65"/>
                  </a:lnTo>
                  <a:lnTo>
                    <a:pt x="52" y="59"/>
                  </a:lnTo>
                  <a:lnTo>
                    <a:pt x="55" y="55"/>
                  </a:lnTo>
                  <a:lnTo>
                    <a:pt x="58" y="51"/>
                  </a:lnTo>
                  <a:lnTo>
                    <a:pt x="61" y="47"/>
                  </a:lnTo>
                  <a:lnTo>
                    <a:pt x="66" y="43"/>
                  </a:lnTo>
                  <a:lnTo>
                    <a:pt x="70" y="40"/>
                  </a:lnTo>
                  <a:lnTo>
                    <a:pt x="75" y="38"/>
                  </a:lnTo>
                  <a:lnTo>
                    <a:pt x="80" y="36"/>
                  </a:lnTo>
                  <a:lnTo>
                    <a:pt x="85" y="35"/>
                  </a:lnTo>
                  <a:lnTo>
                    <a:pt x="92" y="34"/>
                  </a:lnTo>
                  <a:lnTo>
                    <a:pt x="97" y="34"/>
                  </a:lnTo>
                  <a:lnTo>
                    <a:pt x="103" y="34"/>
                  </a:lnTo>
                  <a:lnTo>
                    <a:pt x="110" y="35"/>
                  </a:lnTo>
                  <a:lnTo>
                    <a:pt x="115" y="36"/>
                  </a:lnTo>
                  <a:lnTo>
                    <a:pt x="121" y="37"/>
                  </a:lnTo>
                  <a:lnTo>
                    <a:pt x="126" y="39"/>
                  </a:lnTo>
                  <a:lnTo>
                    <a:pt x="130" y="41"/>
                  </a:lnTo>
                  <a:lnTo>
                    <a:pt x="135" y="44"/>
                  </a:lnTo>
                  <a:lnTo>
                    <a:pt x="138" y="48"/>
                  </a:lnTo>
                  <a:lnTo>
                    <a:pt x="141" y="51"/>
                  </a:lnTo>
                  <a:lnTo>
                    <a:pt x="144" y="55"/>
                  </a:lnTo>
                  <a:lnTo>
                    <a:pt x="147" y="58"/>
                  </a:lnTo>
                  <a:lnTo>
                    <a:pt x="149" y="63"/>
                  </a:lnTo>
                  <a:lnTo>
                    <a:pt x="151" y="68"/>
                  </a:lnTo>
                  <a:lnTo>
                    <a:pt x="152" y="72"/>
                  </a:lnTo>
                  <a:lnTo>
                    <a:pt x="153" y="78"/>
                  </a:lnTo>
                  <a:lnTo>
                    <a:pt x="153" y="83"/>
                  </a:lnTo>
                  <a:lnTo>
                    <a:pt x="153" y="87"/>
                  </a:lnTo>
                  <a:lnTo>
                    <a:pt x="152" y="93"/>
                  </a:lnTo>
                  <a:lnTo>
                    <a:pt x="152" y="97"/>
                  </a:lnTo>
                  <a:lnTo>
                    <a:pt x="151" y="101"/>
                  </a:lnTo>
                  <a:lnTo>
                    <a:pt x="149" y="106"/>
                  </a:lnTo>
                  <a:lnTo>
                    <a:pt x="148" y="110"/>
                  </a:lnTo>
                  <a:lnTo>
                    <a:pt x="146" y="113"/>
                  </a:lnTo>
                  <a:lnTo>
                    <a:pt x="143" y="118"/>
                  </a:lnTo>
                  <a:lnTo>
                    <a:pt x="140" y="121"/>
                  </a:lnTo>
                  <a:lnTo>
                    <a:pt x="137" y="124"/>
                  </a:lnTo>
                  <a:lnTo>
                    <a:pt x="134" y="127"/>
                  </a:lnTo>
                  <a:lnTo>
                    <a:pt x="130" y="130"/>
                  </a:lnTo>
                  <a:lnTo>
                    <a:pt x="126" y="134"/>
                  </a:lnTo>
                  <a:lnTo>
                    <a:pt x="122" y="137"/>
                  </a:lnTo>
                  <a:lnTo>
                    <a:pt x="117" y="140"/>
                  </a:lnTo>
                  <a:lnTo>
                    <a:pt x="112" y="143"/>
                  </a:lnTo>
                  <a:lnTo>
                    <a:pt x="88" y="156"/>
                  </a:lnTo>
                  <a:lnTo>
                    <a:pt x="78" y="162"/>
                  </a:lnTo>
                  <a:lnTo>
                    <a:pt x="68" y="168"/>
                  </a:lnTo>
                  <a:lnTo>
                    <a:pt x="58" y="175"/>
                  </a:lnTo>
                  <a:lnTo>
                    <a:pt x="50" y="180"/>
                  </a:lnTo>
                  <a:lnTo>
                    <a:pt x="42" y="186"/>
                  </a:lnTo>
                  <a:lnTo>
                    <a:pt x="34" y="193"/>
                  </a:lnTo>
                  <a:lnTo>
                    <a:pt x="28" y="200"/>
                  </a:lnTo>
                  <a:lnTo>
                    <a:pt x="22" y="207"/>
                  </a:lnTo>
                  <a:lnTo>
                    <a:pt x="17" y="214"/>
                  </a:lnTo>
                  <a:lnTo>
                    <a:pt x="12" y="222"/>
                  </a:lnTo>
                  <a:lnTo>
                    <a:pt x="9" y="230"/>
                  </a:lnTo>
                  <a:lnTo>
                    <a:pt x="5" y="239"/>
                  </a:lnTo>
                  <a:lnTo>
                    <a:pt x="3" y="249"/>
                  </a:lnTo>
                  <a:lnTo>
                    <a:pt x="1" y="258"/>
                  </a:lnTo>
                  <a:lnTo>
                    <a:pt x="0" y="269"/>
                  </a:lnTo>
                  <a:lnTo>
                    <a:pt x="0" y="28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7" name="Freeform 1122"/>
            <p:cNvSpPr>
              <a:spLocks noEditPoints="1"/>
            </p:cNvSpPr>
            <p:nvPr/>
          </p:nvSpPr>
          <p:spPr bwMode="auto">
            <a:xfrm>
              <a:off x="3751" y="3950"/>
              <a:ext cx="65" cy="96"/>
            </a:xfrm>
            <a:custGeom>
              <a:avLst/>
              <a:gdLst>
                <a:gd name="T0" fmla="*/ 0 w 194"/>
                <a:gd name="T1" fmla="*/ 19 h 289"/>
                <a:gd name="T2" fmla="*/ 1 w 194"/>
                <a:gd name="T3" fmla="*/ 22 h 289"/>
                <a:gd name="T4" fmla="*/ 1 w 194"/>
                <a:gd name="T5" fmla="*/ 25 h 289"/>
                <a:gd name="T6" fmla="*/ 2 w 194"/>
                <a:gd name="T7" fmla="*/ 27 h 289"/>
                <a:gd name="T8" fmla="*/ 4 w 194"/>
                <a:gd name="T9" fmla="*/ 29 h 289"/>
                <a:gd name="T10" fmla="*/ 6 w 194"/>
                <a:gd name="T11" fmla="*/ 31 h 289"/>
                <a:gd name="T12" fmla="*/ 8 w 194"/>
                <a:gd name="T13" fmla="*/ 32 h 289"/>
                <a:gd name="T14" fmla="*/ 10 w 194"/>
                <a:gd name="T15" fmla="*/ 32 h 289"/>
                <a:gd name="T16" fmla="*/ 13 w 194"/>
                <a:gd name="T17" fmla="*/ 32 h 289"/>
                <a:gd name="T18" fmla="*/ 15 w 194"/>
                <a:gd name="T19" fmla="*/ 31 h 289"/>
                <a:gd name="T20" fmla="*/ 17 w 194"/>
                <a:gd name="T21" fmla="*/ 30 h 289"/>
                <a:gd name="T22" fmla="*/ 19 w 194"/>
                <a:gd name="T23" fmla="*/ 28 h 289"/>
                <a:gd name="T24" fmla="*/ 20 w 194"/>
                <a:gd name="T25" fmla="*/ 26 h 289"/>
                <a:gd name="T26" fmla="*/ 21 w 194"/>
                <a:gd name="T27" fmla="*/ 24 h 289"/>
                <a:gd name="T28" fmla="*/ 21 w 194"/>
                <a:gd name="T29" fmla="*/ 21 h 289"/>
                <a:gd name="T30" fmla="*/ 22 w 194"/>
                <a:gd name="T31" fmla="*/ 17 h 289"/>
                <a:gd name="T32" fmla="*/ 22 w 194"/>
                <a:gd name="T33" fmla="*/ 13 h 289"/>
                <a:gd name="T34" fmla="*/ 21 w 194"/>
                <a:gd name="T35" fmla="*/ 10 h 289"/>
                <a:gd name="T36" fmla="*/ 20 w 194"/>
                <a:gd name="T37" fmla="*/ 7 h 289"/>
                <a:gd name="T38" fmla="*/ 19 w 194"/>
                <a:gd name="T39" fmla="*/ 5 h 289"/>
                <a:gd name="T40" fmla="*/ 18 w 194"/>
                <a:gd name="T41" fmla="*/ 3 h 289"/>
                <a:gd name="T42" fmla="*/ 16 w 194"/>
                <a:gd name="T43" fmla="*/ 1 h 289"/>
                <a:gd name="T44" fmla="*/ 14 w 194"/>
                <a:gd name="T45" fmla="*/ 0 h 289"/>
                <a:gd name="T46" fmla="*/ 12 w 194"/>
                <a:gd name="T47" fmla="*/ 0 h 289"/>
                <a:gd name="T48" fmla="*/ 9 w 194"/>
                <a:gd name="T49" fmla="*/ 0 h 289"/>
                <a:gd name="T50" fmla="*/ 7 w 194"/>
                <a:gd name="T51" fmla="*/ 1 h 289"/>
                <a:gd name="T52" fmla="*/ 5 w 194"/>
                <a:gd name="T53" fmla="*/ 2 h 289"/>
                <a:gd name="T54" fmla="*/ 3 w 194"/>
                <a:gd name="T55" fmla="*/ 4 h 289"/>
                <a:gd name="T56" fmla="*/ 2 w 194"/>
                <a:gd name="T57" fmla="*/ 6 h 289"/>
                <a:gd name="T58" fmla="*/ 1 w 194"/>
                <a:gd name="T59" fmla="*/ 8 h 289"/>
                <a:gd name="T60" fmla="*/ 0 w 194"/>
                <a:gd name="T61" fmla="*/ 12 h 289"/>
                <a:gd name="T62" fmla="*/ 0 w 194"/>
                <a:gd name="T63" fmla="*/ 15 h 289"/>
                <a:gd name="T64" fmla="*/ 4 w 194"/>
                <a:gd name="T65" fmla="*/ 13 h 289"/>
                <a:gd name="T66" fmla="*/ 5 w 194"/>
                <a:gd name="T67" fmla="*/ 9 h 289"/>
                <a:gd name="T68" fmla="*/ 7 w 194"/>
                <a:gd name="T69" fmla="*/ 5 h 289"/>
                <a:gd name="T70" fmla="*/ 9 w 194"/>
                <a:gd name="T71" fmla="*/ 4 h 289"/>
                <a:gd name="T72" fmla="*/ 13 w 194"/>
                <a:gd name="T73" fmla="*/ 4 h 289"/>
                <a:gd name="T74" fmla="*/ 15 w 194"/>
                <a:gd name="T75" fmla="*/ 5 h 289"/>
                <a:gd name="T76" fmla="*/ 16 w 194"/>
                <a:gd name="T77" fmla="*/ 9 h 289"/>
                <a:gd name="T78" fmla="*/ 17 w 194"/>
                <a:gd name="T79" fmla="*/ 13 h 289"/>
                <a:gd name="T80" fmla="*/ 17 w 194"/>
                <a:gd name="T81" fmla="*/ 19 h 289"/>
                <a:gd name="T82" fmla="*/ 16 w 194"/>
                <a:gd name="T83" fmla="*/ 23 h 289"/>
                <a:gd name="T84" fmla="*/ 15 w 194"/>
                <a:gd name="T85" fmla="*/ 27 h 289"/>
                <a:gd name="T86" fmla="*/ 13 w 194"/>
                <a:gd name="T87" fmla="*/ 28 h 289"/>
                <a:gd name="T88" fmla="*/ 9 w 194"/>
                <a:gd name="T89" fmla="*/ 28 h 289"/>
                <a:gd name="T90" fmla="*/ 7 w 194"/>
                <a:gd name="T91" fmla="*/ 27 h 289"/>
                <a:gd name="T92" fmla="*/ 5 w 194"/>
                <a:gd name="T93" fmla="*/ 23 h 289"/>
                <a:gd name="T94" fmla="*/ 4 w 194"/>
                <a:gd name="T95" fmla="*/ 19 h 2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289"/>
                <a:gd name="T146" fmla="*/ 194 w 194"/>
                <a:gd name="T147" fmla="*/ 289 h 2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289">
                  <a:moveTo>
                    <a:pt x="0" y="144"/>
                  </a:moveTo>
                  <a:lnTo>
                    <a:pt x="0" y="153"/>
                  </a:lnTo>
                  <a:lnTo>
                    <a:pt x="0" y="162"/>
                  </a:lnTo>
                  <a:lnTo>
                    <a:pt x="1" y="170"/>
                  </a:lnTo>
                  <a:lnTo>
                    <a:pt x="1" y="178"/>
                  </a:lnTo>
                  <a:lnTo>
                    <a:pt x="2" y="185"/>
                  </a:lnTo>
                  <a:lnTo>
                    <a:pt x="3" y="193"/>
                  </a:lnTo>
                  <a:lnTo>
                    <a:pt x="5" y="200"/>
                  </a:lnTo>
                  <a:lnTo>
                    <a:pt x="6" y="207"/>
                  </a:lnTo>
                  <a:lnTo>
                    <a:pt x="7" y="213"/>
                  </a:lnTo>
                  <a:lnTo>
                    <a:pt x="9" y="220"/>
                  </a:lnTo>
                  <a:lnTo>
                    <a:pt x="11" y="226"/>
                  </a:lnTo>
                  <a:lnTo>
                    <a:pt x="14" y="232"/>
                  </a:lnTo>
                  <a:lnTo>
                    <a:pt x="16" y="237"/>
                  </a:lnTo>
                  <a:lnTo>
                    <a:pt x="19" y="242"/>
                  </a:lnTo>
                  <a:lnTo>
                    <a:pt x="21" y="248"/>
                  </a:lnTo>
                  <a:lnTo>
                    <a:pt x="24" y="252"/>
                  </a:lnTo>
                  <a:lnTo>
                    <a:pt x="28" y="256"/>
                  </a:lnTo>
                  <a:lnTo>
                    <a:pt x="31" y="261"/>
                  </a:lnTo>
                  <a:lnTo>
                    <a:pt x="35" y="265"/>
                  </a:lnTo>
                  <a:lnTo>
                    <a:pt x="38" y="268"/>
                  </a:lnTo>
                  <a:lnTo>
                    <a:pt x="43" y="271"/>
                  </a:lnTo>
                  <a:lnTo>
                    <a:pt x="46" y="275"/>
                  </a:lnTo>
                  <a:lnTo>
                    <a:pt x="50" y="277"/>
                  </a:lnTo>
                  <a:lnTo>
                    <a:pt x="55" y="280"/>
                  </a:lnTo>
                  <a:lnTo>
                    <a:pt x="60" y="282"/>
                  </a:lnTo>
                  <a:lnTo>
                    <a:pt x="64" y="283"/>
                  </a:lnTo>
                  <a:lnTo>
                    <a:pt x="70" y="285"/>
                  </a:lnTo>
                  <a:lnTo>
                    <a:pt x="75" y="286"/>
                  </a:lnTo>
                  <a:lnTo>
                    <a:pt x="79" y="288"/>
                  </a:lnTo>
                  <a:lnTo>
                    <a:pt x="86" y="288"/>
                  </a:lnTo>
                  <a:lnTo>
                    <a:pt x="91" y="289"/>
                  </a:lnTo>
                  <a:lnTo>
                    <a:pt x="97" y="289"/>
                  </a:lnTo>
                  <a:lnTo>
                    <a:pt x="103" y="289"/>
                  </a:lnTo>
                  <a:lnTo>
                    <a:pt x="108" y="288"/>
                  </a:lnTo>
                  <a:lnTo>
                    <a:pt x="114" y="288"/>
                  </a:lnTo>
                  <a:lnTo>
                    <a:pt x="119" y="286"/>
                  </a:lnTo>
                  <a:lnTo>
                    <a:pt x="125" y="285"/>
                  </a:lnTo>
                  <a:lnTo>
                    <a:pt x="129" y="283"/>
                  </a:lnTo>
                  <a:lnTo>
                    <a:pt x="134" y="282"/>
                  </a:lnTo>
                  <a:lnTo>
                    <a:pt x="139" y="280"/>
                  </a:lnTo>
                  <a:lnTo>
                    <a:pt x="143" y="277"/>
                  </a:lnTo>
                  <a:lnTo>
                    <a:pt x="147" y="275"/>
                  </a:lnTo>
                  <a:lnTo>
                    <a:pt x="152" y="271"/>
                  </a:lnTo>
                  <a:lnTo>
                    <a:pt x="155" y="268"/>
                  </a:lnTo>
                  <a:lnTo>
                    <a:pt x="159" y="265"/>
                  </a:lnTo>
                  <a:lnTo>
                    <a:pt x="162" y="261"/>
                  </a:lnTo>
                  <a:lnTo>
                    <a:pt x="166" y="256"/>
                  </a:lnTo>
                  <a:lnTo>
                    <a:pt x="169" y="252"/>
                  </a:lnTo>
                  <a:lnTo>
                    <a:pt x="172" y="248"/>
                  </a:lnTo>
                  <a:lnTo>
                    <a:pt x="174" y="242"/>
                  </a:lnTo>
                  <a:lnTo>
                    <a:pt x="177" y="238"/>
                  </a:lnTo>
                  <a:lnTo>
                    <a:pt x="180" y="233"/>
                  </a:lnTo>
                  <a:lnTo>
                    <a:pt x="182" y="226"/>
                  </a:lnTo>
                  <a:lnTo>
                    <a:pt x="184" y="221"/>
                  </a:lnTo>
                  <a:lnTo>
                    <a:pt x="186" y="214"/>
                  </a:lnTo>
                  <a:lnTo>
                    <a:pt x="187" y="208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91" y="186"/>
                  </a:lnTo>
                  <a:lnTo>
                    <a:pt x="193" y="178"/>
                  </a:lnTo>
                  <a:lnTo>
                    <a:pt x="193" y="170"/>
                  </a:lnTo>
                  <a:lnTo>
                    <a:pt x="194" y="162"/>
                  </a:lnTo>
                  <a:lnTo>
                    <a:pt x="194" y="153"/>
                  </a:lnTo>
                  <a:lnTo>
                    <a:pt x="194" y="144"/>
                  </a:lnTo>
                  <a:lnTo>
                    <a:pt x="194" y="136"/>
                  </a:lnTo>
                  <a:lnTo>
                    <a:pt x="194" y="127"/>
                  </a:lnTo>
                  <a:lnTo>
                    <a:pt x="193" y="119"/>
                  </a:lnTo>
                  <a:lnTo>
                    <a:pt x="193" y="111"/>
                  </a:lnTo>
                  <a:lnTo>
                    <a:pt x="191" y="104"/>
                  </a:lnTo>
                  <a:lnTo>
                    <a:pt x="190" y="96"/>
                  </a:lnTo>
                  <a:lnTo>
                    <a:pt x="189" y="88"/>
                  </a:lnTo>
                  <a:lnTo>
                    <a:pt x="187" y="82"/>
                  </a:lnTo>
                  <a:lnTo>
                    <a:pt x="186" y="76"/>
                  </a:lnTo>
                  <a:lnTo>
                    <a:pt x="184" y="69"/>
                  </a:lnTo>
                  <a:lnTo>
                    <a:pt x="182" y="63"/>
                  </a:lnTo>
                  <a:lnTo>
                    <a:pt x="180" y="57"/>
                  </a:lnTo>
                  <a:lnTo>
                    <a:pt x="177" y="52"/>
                  </a:lnTo>
                  <a:lnTo>
                    <a:pt x="174" y="47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6" y="33"/>
                  </a:lnTo>
                  <a:lnTo>
                    <a:pt x="162" y="28"/>
                  </a:lnTo>
                  <a:lnTo>
                    <a:pt x="159" y="24"/>
                  </a:lnTo>
                  <a:lnTo>
                    <a:pt x="155" y="21"/>
                  </a:lnTo>
                  <a:lnTo>
                    <a:pt x="152" y="17"/>
                  </a:lnTo>
                  <a:lnTo>
                    <a:pt x="147" y="14"/>
                  </a:lnTo>
                  <a:lnTo>
                    <a:pt x="143" y="12"/>
                  </a:lnTo>
                  <a:lnTo>
                    <a:pt x="139" y="10"/>
                  </a:lnTo>
                  <a:lnTo>
                    <a:pt x="134" y="8"/>
                  </a:lnTo>
                  <a:lnTo>
                    <a:pt x="129" y="6"/>
                  </a:lnTo>
                  <a:lnTo>
                    <a:pt x="125" y="3"/>
                  </a:lnTo>
                  <a:lnTo>
                    <a:pt x="119" y="2"/>
                  </a:lnTo>
                  <a:lnTo>
                    <a:pt x="114" y="1"/>
                  </a:lnTo>
                  <a:lnTo>
                    <a:pt x="108" y="1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6" y="1"/>
                  </a:lnTo>
                  <a:lnTo>
                    <a:pt x="79" y="1"/>
                  </a:lnTo>
                  <a:lnTo>
                    <a:pt x="75" y="2"/>
                  </a:lnTo>
                  <a:lnTo>
                    <a:pt x="70" y="3"/>
                  </a:lnTo>
                  <a:lnTo>
                    <a:pt x="64" y="6"/>
                  </a:lnTo>
                  <a:lnTo>
                    <a:pt x="60" y="8"/>
                  </a:lnTo>
                  <a:lnTo>
                    <a:pt x="55" y="10"/>
                  </a:lnTo>
                  <a:lnTo>
                    <a:pt x="50" y="12"/>
                  </a:lnTo>
                  <a:lnTo>
                    <a:pt x="46" y="14"/>
                  </a:lnTo>
                  <a:lnTo>
                    <a:pt x="43" y="17"/>
                  </a:lnTo>
                  <a:lnTo>
                    <a:pt x="38" y="21"/>
                  </a:lnTo>
                  <a:lnTo>
                    <a:pt x="35" y="24"/>
                  </a:lnTo>
                  <a:lnTo>
                    <a:pt x="31" y="28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1" y="63"/>
                  </a:lnTo>
                  <a:lnTo>
                    <a:pt x="9" y="69"/>
                  </a:lnTo>
                  <a:lnTo>
                    <a:pt x="7" y="76"/>
                  </a:lnTo>
                  <a:lnTo>
                    <a:pt x="6" y="82"/>
                  </a:lnTo>
                  <a:lnTo>
                    <a:pt x="5" y="88"/>
                  </a:lnTo>
                  <a:lnTo>
                    <a:pt x="3" y="96"/>
                  </a:lnTo>
                  <a:lnTo>
                    <a:pt x="2" y="104"/>
                  </a:lnTo>
                  <a:lnTo>
                    <a:pt x="1" y="111"/>
                  </a:lnTo>
                  <a:lnTo>
                    <a:pt x="1" y="119"/>
                  </a:lnTo>
                  <a:lnTo>
                    <a:pt x="0" y="127"/>
                  </a:lnTo>
                  <a:lnTo>
                    <a:pt x="0" y="136"/>
                  </a:lnTo>
                  <a:lnTo>
                    <a:pt x="0" y="144"/>
                  </a:lnTo>
                  <a:close/>
                  <a:moveTo>
                    <a:pt x="38" y="144"/>
                  </a:moveTo>
                  <a:lnTo>
                    <a:pt x="38" y="130"/>
                  </a:lnTo>
                  <a:lnTo>
                    <a:pt x="39" y="119"/>
                  </a:lnTo>
                  <a:lnTo>
                    <a:pt x="41" y="107"/>
                  </a:lnTo>
                  <a:lnTo>
                    <a:pt x="42" y="96"/>
                  </a:lnTo>
                  <a:lnTo>
                    <a:pt x="44" y="85"/>
                  </a:lnTo>
                  <a:lnTo>
                    <a:pt x="46" y="77"/>
                  </a:lnTo>
                  <a:lnTo>
                    <a:pt x="49" y="68"/>
                  </a:lnTo>
                  <a:lnTo>
                    <a:pt x="52" y="62"/>
                  </a:lnTo>
                  <a:lnTo>
                    <a:pt x="56" y="55"/>
                  </a:lnTo>
                  <a:lnTo>
                    <a:pt x="60" y="49"/>
                  </a:lnTo>
                  <a:lnTo>
                    <a:pt x="65" y="44"/>
                  </a:lnTo>
                  <a:lnTo>
                    <a:pt x="70" y="40"/>
                  </a:lnTo>
                  <a:lnTo>
                    <a:pt x="76" y="38"/>
                  </a:lnTo>
                  <a:lnTo>
                    <a:pt x="83" y="36"/>
                  </a:lnTo>
                  <a:lnTo>
                    <a:pt x="89" y="34"/>
                  </a:lnTo>
                  <a:lnTo>
                    <a:pt x="97" y="34"/>
                  </a:lnTo>
                  <a:lnTo>
                    <a:pt x="104" y="34"/>
                  </a:lnTo>
                  <a:lnTo>
                    <a:pt x="112" y="36"/>
                  </a:lnTo>
                  <a:lnTo>
                    <a:pt x="118" y="38"/>
                  </a:lnTo>
                  <a:lnTo>
                    <a:pt x="124" y="40"/>
                  </a:lnTo>
                  <a:lnTo>
                    <a:pt x="129" y="44"/>
                  </a:lnTo>
                  <a:lnTo>
                    <a:pt x="133" y="49"/>
                  </a:lnTo>
                  <a:lnTo>
                    <a:pt x="138" y="55"/>
                  </a:lnTo>
                  <a:lnTo>
                    <a:pt x="142" y="62"/>
                  </a:lnTo>
                  <a:lnTo>
                    <a:pt x="145" y="68"/>
                  </a:lnTo>
                  <a:lnTo>
                    <a:pt x="147" y="77"/>
                  </a:lnTo>
                  <a:lnTo>
                    <a:pt x="149" y="85"/>
                  </a:lnTo>
                  <a:lnTo>
                    <a:pt x="152" y="96"/>
                  </a:lnTo>
                  <a:lnTo>
                    <a:pt x="153" y="107"/>
                  </a:lnTo>
                  <a:lnTo>
                    <a:pt x="154" y="119"/>
                  </a:lnTo>
                  <a:lnTo>
                    <a:pt x="155" y="130"/>
                  </a:lnTo>
                  <a:lnTo>
                    <a:pt x="155" y="144"/>
                  </a:lnTo>
                  <a:lnTo>
                    <a:pt x="155" y="158"/>
                  </a:lnTo>
                  <a:lnTo>
                    <a:pt x="154" y="170"/>
                  </a:lnTo>
                  <a:lnTo>
                    <a:pt x="153" y="182"/>
                  </a:lnTo>
                  <a:lnTo>
                    <a:pt x="152" y="193"/>
                  </a:lnTo>
                  <a:lnTo>
                    <a:pt x="149" y="204"/>
                  </a:lnTo>
                  <a:lnTo>
                    <a:pt x="147" y="212"/>
                  </a:lnTo>
                  <a:lnTo>
                    <a:pt x="145" y="221"/>
                  </a:lnTo>
                  <a:lnTo>
                    <a:pt x="142" y="227"/>
                  </a:lnTo>
                  <a:lnTo>
                    <a:pt x="138" y="234"/>
                  </a:lnTo>
                  <a:lnTo>
                    <a:pt x="133" y="240"/>
                  </a:lnTo>
                  <a:lnTo>
                    <a:pt x="129" y="244"/>
                  </a:lnTo>
                  <a:lnTo>
                    <a:pt x="124" y="249"/>
                  </a:lnTo>
                  <a:lnTo>
                    <a:pt x="118" y="251"/>
                  </a:lnTo>
                  <a:lnTo>
                    <a:pt x="112" y="253"/>
                  </a:lnTo>
                  <a:lnTo>
                    <a:pt x="104" y="255"/>
                  </a:lnTo>
                  <a:lnTo>
                    <a:pt x="97" y="255"/>
                  </a:lnTo>
                  <a:lnTo>
                    <a:pt x="89" y="255"/>
                  </a:lnTo>
                  <a:lnTo>
                    <a:pt x="83" y="253"/>
                  </a:lnTo>
                  <a:lnTo>
                    <a:pt x="76" y="251"/>
                  </a:lnTo>
                  <a:lnTo>
                    <a:pt x="70" y="249"/>
                  </a:lnTo>
                  <a:lnTo>
                    <a:pt x="65" y="244"/>
                  </a:lnTo>
                  <a:lnTo>
                    <a:pt x="60" y="240"/>
                  </a:lnTo>
                  <a:lnTo>
                    <a:pt x="56" y="234"/>
                  </a:lnTo>
                  <a:lnTo>
                    <a:pt x="52" y="227"/>
                  </a:lnTo>
                  <a:lnTo>
                    <a:pt x="49" y="221"/>
                  </a:lnTo>
                  <a:lnTo>
                    <a:pt x="46" y="212"/>
                  </a:lnTo>
                  <a:lnTo>
                    <a:pt x="44" y="204"/>
                  </a:lnTo>
                  <a:lnTo>
                    <a:pt x="42" y="193"/>
                  </a:lnTo>
                  <a:lnTo>
                    <a:pt x="41" y="182"/>
                  </a:lnTo>
                  <a:lnTo>
                    <a:pt x="39" y="170"/>
                  </a:lnTo>
                  <a:lnTo>
                    <a:pt x="38" y="158"/>
                  </a:lnTo>
                  <a:lnTo>
                    <a:pt x="38" y="14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8" name="Freeform 1123"/>
            <p:cNvSpPr>
              <a:spLocks/>
            </p:cNvSpPr>
            <p:nvPr/>
          </p:nvSpPr>
          <p:spPr bwMode="auto">
            <a:xfrm>
              <a:off x="4349" y="3950"/>
              <a:ext cx="64" cy="94"/>
            </a:xfrm>
            <a:custGeom>
              <a:avLst/>
              <a:gdLst>
                <a:gd name="T0" fmla="*/ 21 w 192"/>
                <a:gd name="T1" fmla="*/ 28 h 281"/>
                <a:gd name="T2" fmla="*/ 5 w 192"/>
                <a:gd name="T3" fmla="*/ 26 h 281"/>
                <a:gd name="T4" fmla="*/ 6 w 192"/>
                <a:gd name="T5" fmla="*/ 25 h 281"/>
                <a:gd name="T6" fmla="*/ 7 w 192"/>
                <a:gd name="T7" fmla="*/ 24 h 281"/>
                <a:gd name="T8" fmla="*/ 9 w 192"/>
                <a:gd name="T9" fmla="*/ 22 h 281"/>
                <a:gd name="T10" fmla="*/ 10 w 192"/>
                <a:gd name="T11" fmla="*/ 21 h 281"/>
                <a:gd name="T12" fmla="*/ 15 w 192"/>
                <a:gd name="T13" fmla="*/ 19 h 281"/>
                <a:gd name="T14" fmla="*/ 17 w 192"/>
                <a:gd name="T15" fmla="*/ 18 h 281"/>
                <a:gd name="T16" fmla="*/ 19 w 192"/>
                <a:gd name="T17" fmla="*/ 16 h 281"/>
                <a:gd name="T18" fmla="*/ 20 w 192"/>
                <a:gd name="T19" fmla="*/ 14 h 281"/>
                <a:gd name="T20" fmla="*/ 21 w 192"/>
                <a:gd name="T21" fmla="*/ 12 h 281"/>
                <a:gd name="T22" fmla="*/ 21 w 192"/>
                <a:gd name="T23" fmla="*/ 10 h 281"/>
                <a:gd name="T24" fmla="*/ 21 w 192"/>
                <a:gd name="T25" fmla="*/ 7 h 281"/>
                <a:gd name="T26" fmla="*/ 20 w 192"/>
                <a:gd name="T27" fmla="*/ 5 h 281"/>
                <a:gd name="T28" fmla="*/ 18 w 192"/>
                <a:gd name="T29" fmla="*/ 3 h 281"/>
                <a:gd name="T30" fmla="*/ 16 w 192"/>
                <a:gd name="T31" fmla="*/ 1 h 281"/>
                <a:gd name="T32" fmla="*/ 13 w 192"/>
                <a:gd name="T33" fmla="*/ 0 h 281"/>
                <a:gd name="T34" fmla="*/ 10 w 192"/>
                <a:gd name="T35" fmla="*/ 0 h 281"/>
                <a:gd name="T36" fmla="*/ 7 w 192"/>
                <a:gd name="T37" fmla="*/ 1 h 281"/>
                <a:gd name="T38" fmla="*/ 4 w 192"/>
                <a:gd name="T39" fmla="*/ 2 h 281"/>
                <a:gd name="T40" fmla="*/ 2 w 192"/>
                <a:gd name="T41" fmla="*/ 4 h 281"/>
                <a:gd name="T42" fmla="*/ 1 w 192"/>
                <a:gd name="T43" fmla="*/ 7 h 281"/>
                <a:gd name="T44" fmla="*/ 1 w 192"/>
                <a:gd name="T45" fmla="*/ 11 h 281"/>
                <a:gd name="T46" fmla="*/ 5 w 192"/>
                <a:gd name="T47" fmla="*/ 11 h 281"/>
                <a:gd name="T48" fmla="*/ 5 w 192"/>
                <a:gd name="T49" fmla="*/ 9 h 281"/>
                <a:gd name="T50" fmla="*/ 6 w 192"/>
                <a:gd name="T51" fmla="*/ 7 h 281"/>
                <a:gd name="T52" fmla="*/ 7 w 192"/>
                <a:gd name="T53" fmla="*/ 5 h 281"/>
                <a:gd name="T54" fmla="*/ 8 w 192"/>
                <a:gd name="T55" fmla="*/ 4 h 281"/>
                <a:gd name="T56" fmla="*/ 10 w 192"/>
                <a:gd name="T57" fmla="*/ 4 h 281"/>
                <a:gd name="T58" fmla="*/ 12 w 192"/>
                <a:gd name="T59" fmla="*/ 4 h 281"/>
                <a:gd name="T60" fmla="*/ 14 w 192"/>
                <a:gd name="T61" fmla="*/ 4 h 281"/>
                <a:gd name="T62" fmla="*/ 15 w 192"/>
                <a:gd name="T63" fmla="*/ 5 h 281"/>
                <a:gd name="T64" fmla="*/ 16 w 192"/>
                <a:gd name="T65" fmla="*/ 6 h 281"/>
                <a:gd name="T66" fmla="*/ 17 w 192"/>
                <a:gd name="T67" fmla="*/ 8 h 281"/>
                <a:gd name="T68" fmla="*/ 17 w 192"/>
                <a:gd name="T69" fmla="*/ 10 h 281"/>
                <a:gd name="T70" fmla="*/ 17 w 192"/>
                <a:gd name="T71" fmla="*/ 11 h 281"/>
                <a:gd name="T72" fmla="*/ 16 w 192"/>
                <a:gd name="T73" fmla="*/ 13 h 281"/>
                <a:gd name="T74" fmla="*/ 15 w 192"/>
                <a:gd name="T75" fmla="*/ 14 h 281"/>
                <a:gd name="T76" fmla="*/ 14 w 192"/>
                <a:gd name="T77" fmla="*/ 15 h 281"/>
                <a:gd name="T78" fmla="*/ 12 w 192"/>
                <a:gd name="T79" fmla="*/ 16 h 281"/>
                <a:gd name="T80" fmla="*/ 8 w 192"/>
                <a:gd name="T81" fmla="*/ 19 h 281"/>
                <a:gd name="T82" fmla="*/ 5 w 192"/>
                <a:gd name="T83" fmla="*/ 21 h 281"/>
                <a:gd name="T84" fmla="*/ 2 w 192"/>
                <a:gd name="T85" fmla="*/ 23 h 281"/>
                <a:gd name="T86" fmla="*/ 1 w 192"/>
                <a:gd name="T87" fmla="*/ 26 h 281"/>
                <a:gd name="T88" fmla="*/ 0 w 192"/>
                <a:gd name="T89" fmla="*/ 29 h 281"/>
                <a:gd name="T90" fmla="*/ 0 w 192"/>
                <a:gd name="T91" fmla="*/ 31 h 2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2"/>
                <a:gd name="T139" fmla="*/ 0 h 281"/>
                <a:gd name="T140" fmla="*/ 192 w 192"/>
                <a:gd name="T141" fmla="*/ 281 h 28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2" h="281">
                  <a:moveTo>
                    <a:pt x="0" y="281"/>
                  </a:moveTo>
                  <a:lnTo>
                    <a:pt x="192" y="281"/>
                  </a:lnTo>
                  <a:lnTo>
                    <a:pt x="192" y="247"/>
                  </a:lnTo>
                  <a:lnTo>
                    <a:pt x="39" y="247"/>
                  </a:lnTo>
                  <a:lnTo>
                    <a:pt x="42" y="241"/>
                  </a:lnTo>
                  <a:lnTo>
                    <a:pt x="44" y="237"/>
                  </a:lnTo>
                  <a:lnTo>
                    <a:pt x="46" y="233"/>
                  </a:lnTo>
                  <a:lnTo>
                    <a:pt x="48" y="227"/>
                  </a:lnTo>
                  <a:lnTo>
                    <a:pt x="51" y="224"/>
                  </a:lnTo>
                  <a:lnTo>
                    <a:pt x="55" y="220"/>
                  </a:lnTo>
                  <a:lnTo>
                    <a:pt x="59" y="215"/>
                  </a:lnTo>
                  <a:lnTo>
                    <a:pt x="63" y="212"/>
                  </a:lnTo>
                  <a:lnTo>
                    <a:pt x="68" y="208"/>
                  </a:lnTo>
                  <a:lnTo>
                    <a:pt x="72" y="205"/>
                  </a:lnTo>
                  <a:lnTo>
                    <a:pt x="77" y="201"/>
                  </a:lnTo>
                  <a:lnTo>
                    <a:pt x="83" y="197"/>
                  </a:lnTo>
                  <a:lnTo>
                    <a:pt x="88" y="194"/>
                  </a:lnTo>
                  <a:lnTo>
                    <a:pt x="94" y="191"/>
                  </a:lnTo>
                  <a:lnTo>
                    <a:pt x="101" y="187"/>
                  </a:lnTo>
                  <a:lnTo>
                    <a:pt x="107" y="183"/>
                  </a:lnTo>
                  <a:lnTo>
                    <a:pt x="131" y="171"/>
                  </a:lnTo>
                  <a:lnTo>
                    <a:pt x="139" y="167"/>
                  </a:lnTo>
                  <a:lnTo>
                    <a:pt x="145" y="163"/>
                  </a:lnTo>
                  <a:lnTo>
                    <a:pt x="152" y="158"/>
                  </a:lnTo>
                  <a:lnTo>
                    <a:pt x="158" y="154"/>
                  </a:lnTo>
                  <a:lnTo>
                    <a:pt x="163" y="150"/>
                  </a:lnTo>
                  <a:lnTo>
                    <a:pt x="168" y="144"/>
                  </a:lnTo>
                  <a:lnTo>
                    <a:pt x="173" y="139"/>
                  </a:lnTo>
                  <a:lnTo>
                    <a:pt x="176" y="134"/>
                  </a:lnTo>
                  <a:lnTo>
                    <a:pt x="180" y="128"/>
                  </a:lnTo>
                  <a:lnTo>
                    <a:pt x="183" y="123"/>
                  </a:lnTo>
                  <a:lnTo>
                    <a:pt x="186" y="116"/>
                  </a:lnTo>
                  <a:lnTo>
                    <a:pt x="188" y="110"/>
                  </a:lnTo>
                  <a:lnTo>
                    <a:pt x="189" y="104"/>
                  </a:lnTo>
                  <a:lnTo>
                    <a:pt x="190" y="97"/>
                  </a:lnTo>
                  <a:lnTo>
                    <a:pt x="192" y="91"/>
                  </a:lnTo>
                  <a:lnTo>
                    <a:pt x="192" y="83"/>
                  </a:lnTo>
                  <a:lnTo>
                    <a:pt x="192" y="74"/>
                  </a:lnTo>
                  <a:lnTo>
                    <a:pt x="189" y="66"/>
                  </a:lnTo>
                  <a:lnTo>
                    <a:pt x="188" y="57"/>
                  </a:lnTo>
                  <a:lnTo>
                    <a:pt x="185" y="50"/>
                  </a:lnTo>
                  <a:lnTo>
                    <a:pt x="181" y="42"/>
                  </a:lnTo>
                  <a:lnTo>
                    <a:pt x="176" y="36"/>
                  </a:lnTo>
                  <a:lnTo>
                    <a:pt x="172" y="29"/>
                  </a:lnTo>
                  <a:lnTo>
                    <a:pt x="166" y="23"/>
                  </a:lnTo>
                  <a:lnTo>
                    <a:pt x="160" y="19"/>
                  </a:lnTo>
                  <a:lnTo>
                    <a:pt x="153" y="13"/>
                  </a:lnTo>
                  <a:lnTo>
                    <a:pt x="145" y="10"/>
                  </a:lnTo>
                  <a:lnTo>
                    <a:pt x="137" y="7"/>
                  </a:lnTo>
                  <a:lnTo>
                    <a:pt x="128" y="3"/>
                  </a:lnTo>
                  <a:lnTo>
                    <a:pt x="119" y="1"/>
                  </a:lnTo>
                  <a:lnTo>
                    <a:pt x="110" y="0"/>
                  </a:lnTo>
                  <a:lnTo>
                    <a:pt x="100" y="0"/>
                  </a:lnTo>
                  <a:lnTo>
                    <a:pt x="89" y="0"/>
                  </a:lnTo>
                  <a:lnTo>
                    <a:pt x="79" y="2"/>
                  </a:lnTo>
                  <a:lnTo>
                    <a:pt x="70" y="3"/>
                  </a:lnTo>
                  <a:lnTo>
                    <a:pt x="61" y="7"/>
                  </a:lnTo>
                  <a:lnTo>
                    <a:pt x="52" y="10"/>
                  </a:lnTo>
                  <a:lnTo>
                    <a:pt x="45" y="14"/>
                  </a:lnTo>
                  <a:lnTo>
                    <a:pt x="38" y="20"/>
                  </a:lnTo>
                  <a:lnTo>
                    <a:pt x="32" y="26"/>
                  </a:lnTo>
                  <a:lnTo>
                    <a:pt x="25" y="33"/>
                  </a:lnTo>
                  <a:lnTo>
                    <a:pt x="21" y="39"/>
                  </a:lnTo>
                  <a:lnTo>
                    <a:pt x="17" y="48"/>
                  </a:lnTo>
                  <a:lnTo>
                    <a:pt x="13" y="55"/>
                  </a:lnTo>
                  <a:lnTo>
                    <a:pt x="10" y="65"/>
                  </a:lnTo>
                  <a:lnTo>
                    <a:pt x="8" y="74"/>
                  </a:lnTo>
                  <a:lnTo>
                    <a:pt x="6" y="85"/>
                  </a:lnTo>
                  <a:lnTo>
                    <a:pt x="6" y="96"/>
                  </a:lnTo>
                  <a:lnTo>
                    <a:pt x="6" y="101"/>
                  </a:lnTo>
                  <a:lnTo>
                    <a:pt x="43" y="101"/>
                  </a:lnTo>
                  <a:lnTo>
                    <a:pt x="43" y="98"/>
                  </a:lnTo>
                  <a:lnTo>
                    <a:pt x="43" y="91"/>
                  </a:lnTo>
                  <a:lnTo>
                    <a:pt x="44" y="84"/>
                  </a:lnTo>
                  <a:lnTo>
                    <a:pt x="45" y="77"/>
                  </a:lnTo>
                  <a:lnTo>
                    <a:pt x="47" y="71"/>
                  </a:lnTo>
                  <a:lnTo>
                    <a:pt x="49" y="65"/>
                  </a:lnTo>
                  <a:lnTo>
                    <a:pt x="51" y="59"/>
                  </a:lnTo>
                  <a:lnTo>
                    <a:pt x="55" y="55"/>
                  </a:lnTo>
                  <a:lnTo>
                    <a:pt x="58" y="51"/>
                  </a:lnTo>
                  <a:lnTo>
                    <a:pt x="61" y="47"/>
                  </a:lnTo>
                  <a:lnTo>
                    <a:pt x="65" y="43"/>
                  </a:lnTo>
                  <a:lnTo>
                    <a:pt x="70" y="40"/>
                  </a:lnTo>
                  <a:lnTo>
                    <a:pt x="75" y="38"/>
                  </a:lnTo>
                  <a:lnTo>
                    <a:pt x="79" y="36"/>
                  </a:lnTo>
                  <a:lnTo>
                    <a:pt x="85" y="35"/>
                  </a:lnTo>
                  <a:lnTo>
                    <a:pt x="91" y="34"/>
                  </a:lnTo>
                  <a:lnTo>
                    <a:pt x="97" y="34"/>
                  </a:lnTo>
                  <a:lnTo>
                    <a:pt x="103" y="34"/>
                  </a:lnTo>
                  <a:lnTo>
                    <a:pt x="110" y="35"/>
                  </a:lnTo>
                  <a:lnTo>
                    <a:pt x="115" y="36"/>
                  </a:lnTo>
                  <a:lnTo>
                    <a:pt x="120" y="37"/>
                  </a:lnTo>
                  <a:lnTo>
                    <a:pt x="126" y="39"/>
                  </a:lnTo>
                  <a:lnTo>
                    <a:pt x="130" y="41"/>
                  </a:lnTo>
                  <a:lnTo>
                    <a:pt x="134" y="44"/>
                  </a:lnTo>
                  <a:lnTo>
                    <a:pt x="138" y="48"/>
                  </a:lnTo>
                  <a:lnTo>
                    <a:pt x="141" y="51"/>
                  </a:lnTo>
                  <a:lnTo>
                    <a:pt x="144" y="55"/>
                  </a:lnTo>
                  <a:lnTo>
                    <a:pt x="146" y="58"/>
                  </a:lnTo>
                  <a:lnTo>
                    <a:pt x="148" y="63"/>
                  </a:lnTo>
                  <a:lnTo>
                    <a:pt x="151" y="68"/>
                  </a:lnTo>
                  <a:lnTo>
                    <a:pt x="152" y="72"/>
                  </a:lnTo>
                  <a:lnTo>
                    <a:pt x="153" y="78"/>
                  </a:lnTo>
                  <a:lnTo>
                    <a:pt x="153" y="83"/>
                  </a:lnTo>
                  <a:lnTo>
                    <a:pt x="153" y="87"/>
                  </a:lnTo>
                  <a:lnTo>
                    <a:pt x="152" y="93"/>
                  </a:lnTo>
                  <a:lnTo>
                    <a:pt x="152" y="97"/>
                  </a:lnTo>
                  <a:lnTo>
                    <a:pt x="151" y="101"/>
                  </a:lnTo>
                  <a:lnTo>
                    <a:pt x="148" y="106"/>
                  </a:lnTo>
                  <a:lnTo>
                    <a:pt x="147" y="110"/>
                  </a:lnTo>
                  <a:lnTo>
                    <a:pt x="145" y="113"/>
                  </a:lnTo>
                  <a:lnTo>
                    <a:pt x="143" y="118"/>
                  </a:lnTo>
                  <a:lnTo>
                    <a:pt x="140" y="121"/>
                  </a:lnTo>
                  <a:lnTo>
                    <a:pt x="137" y="124"/>
                  </a:lnTo>
                  <a:lnTo>
                    <a:pt x="133" y="127"/>
                  </a:lnTo>
                  <a:lnTo>
                    <a:pt x="130" y="130"/>
                  </a:lnTo>
                  <a:lnTo>
                    <a:pt x="126" y="134"/>
                  </a:lnTo>
                  <a:lnTo>
                    <a:pt x="121" y="137"/>
                  </a:lnTo>
                  <a:lnTo>
                    <a:pt x="117" y="140"/>
                  </a:lnTo>
                  <a:lnTo>
                    <a:pt x="112" y="143"/>
                  </a:lnTo>
                  <a:lnTo>
                    <a:pt x="88" y="156"/>
                  </a:lnTo>
                  <a:lnTo>
                    <a:pt x="77" y="162"/>
                  </a:lnTo>
                  <a:lnTo>
                    <a:pt x="68" y="168"/>
                  </a:lnTo>
                  <a:lnTo>
                    <a:pt x="58" y="175"/>
                  </a:lnTo>
                  <a:lnTo>
                    <a:pt x="49" y="180"/>
                  </a:lnTo>
                  <a:lnTo>
                    <a:pt x="42" y="186"/>
                  </a:lnTo>
                  <a:lnTo>
                    <a:pt x="34" y="193"/>
                  </a:lnTo>
                  <a:lnTo>
                    <a:pt x="28" y="200"/>
                  </a:lnTo>
                  <a:lnTo>
                    <a:pt x="21" y="207"/>
                  </a:lnTo>
                  <a:lnTo>
                    <a:pt x="17" y="214"/>
                  </a:lnTo>
                  <a:lnTo>
                    <a:pt x="11" y="222"/>
                  </a:lnTo>
                  <a:lnTo>
                    <a:pt x="8" y="230"/>
                  </a:lnTo>
                  <a:lnTo>
                    <a:pt x="5" y="239"/>
                  </a:lnTo>
                  <a:lnTo>
                    <a:pt x="3" y="249"/>
                  </a:lnTo>
                  <a:lnTo>
                    <a:pt x="1" y="258"/>
                  </a:lnTo>
                  <a:lnTo>
                    <a:pt x="0" y="269"/>
                  </a:lnTo>
                  <a:lnTo>
                    <a:pt x="0" y="28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9" name="Freeform 1124"/>
            <p:cNvSpPr>
              <a:spLocks/>
            </p:cNvSpPr>
            <p:nvPr/>
          </p:nvSpPr>
          <p:spPr bwMode="auto">
            <a:xfrm>
              <a:off x="4429" y="3953"/>
              <a:ext cx="65" cy="93"/>
            </a:xfrm>
            <a:custGeom>
              <a:avLst/>
              <a:gdLst>
                <a:gd name="T0" fmla="*/ 0 w 195"/>
                <a:gd name="T1" fmla="*/ 23 h 281"/>
                <a:gd name="T2" fmla="*/ 1 w 195"/>
                <a:gd name="T3" fmla="*/ 25 h 281"/>
                <a:gd name="T4" fmla="*/ 1 w 195"/>
                <a:gd name="T5" fmla="*/ 26 h 281"/>
                <a:gd name="T6" fmla="*/ 3 w 195"/>
                <a:gd name="T7" fmla="*/ 28 h 281"/>
                <a:gd name="T8" fmla="*/ 4 w 195"/>
                <a:gd name="T9" fmla="*/ 29 h 281"/>
                <a:gd name="T10" fmla="*/ 6 w 195"/>
                <a:gd name="T11" fmla="*/ 30 h 281"/>
                <a:gd name="T12" fmla="*/ 7 w 195"/>
                <a:gd name="T13" fmla="*/ 30 h 281"/>
                <a:gd name="T14" fmla="*/ 9 w 195"/>
                <a:gd name="T15" fmla="*/ 31 h 281"/>
                <a:gd name="T16" fmla="*/ 12 w 195"/>
                <a:gd name="T17" fmla="*/ 31 h 281"/>
                <a:gd name="T18" fmla="*/ 14 w 195"/>
                <a:gd name="T19" fmla="*/ 30 h 281"/>
                <a:gd name="T20" fmla="*/ 16 w 195"/>
                <a:gd name="T21" fmla="*/ 29 h 281"/>
                <a:gd name="T22" fmla="*/ 18 w 195"/>
                <a:gd name="T23" fmla="*/ 28 h 281"/>
                <a:gd name="T24" fmla="*/ 19 w 195"/>
                <a:gd name="T25" fmla="*/ 27 h 281"/>
                <a:gd name="T26" fmla="*/ 20 w 195"/>
                <a:gd name="T27" fmla="*/ 25 h 281"/>
                <a:gd name="T28" fmla="*/ 21 w 195"/>
                <a:gd name="T29" fmla="*/ 23 h 281"/>
                <a:gd name="T30" fmla="*/ 22 w 195"/>
                <a:gd name="T31" fmla="*/ 21 h 281"/>
                <a:gd name="T32" fmla="*/ 22 w 195"/>
                <a:gd name="T33" fmla="*/ 19 h 281"/>
                <a:gd name="T34" fmla="*/ 21 w 195"/>
                <a:gd name="T35" fmla="*/ 17 h 281"/>
                <a:gd name="T36" fmla="*/ 20 w 195"/>
                <a:gd name="T37" fmla="*/ 15 h 281"/>
                <a:gd name="T38" fmla="*/ 19 w 195"/>
                <a:gd name="T39" fmla="*/ 13 h 281"/>
                <a:gd name="T40" fmla="*/ 18 w 195"/>
                <a:gd name="T41" fmla="*/ 12 h 281"/>
                <a:gd name="T42" fmla="*/ 16 w 195"/>
                <a:gd name="T43" fmla="*/ 11 h 281"/>
                <a:gd name="T44" fmla="*/ 14 w 195"/>
                <a:gd name="T45" fmla="*/ 10 h 281"/>
                <a:gd name="T46" fmla="*/ 12 w 195"/>
                <a:gd name="T47" fmla="*/ 10 h 281"/>
                <a:gd name="T48" fmla="*/ 10 w 195"/>
                <a:gd name="T49" fmla="*/ 10 h 281"/>
                <a:gd name="T50" fmla="*/ 8 w 195"/>
                <a:gd name="T51" fmla="*/ 10 h 281"/>
                <a:gd name="T52" fmla="*/ 7 w 195"/>
                <a:gd name="T53" fmla="*/ 11 h 281"/>
                <a:gd name="T54" fmla="*/ 6 w 195"/>
                <a:gd name="T55" fmla="*/ 11 h 281"/>
                <a:gd name="T56" fmla="*/ 6 w 195"/>
                <a:gd name="T57" fmla="*/ 4 h 281"/>
                <a:gd name="T58" fmla="*/ 20 w 195"/>
                <a:gd name="T59" fmla="*/ 0 h 281"/>
                <a:gd name="T60" fmla="*/ 1 w 195"/>
                <a:gd name="T61" fmla="*/ 16 h 281"/>
                <a:gd name="T62" fmla="*/ 5 w 195"/>
                <a:gd name="T63" fmla="*/ 16 h 281"/>
                <a:gd name="T64" fmla="*/ 6 w 195"/>
                <a:gd name="T65" fmla="*/ 15 h 281"/>
                <a:gd name="T66" fmla="*/ 8 w 195"/>
                <a:gd name="T67" fmla="*/ 14 h 281"/>
                <a:gd name="T68" fmla="*/ 9 w 195"/>
                <a:gd name="T69" fmla="*/ 13 h 281"/>
                <a:gd name="T70" fmla="*/ 11 w 195"/>
                <a:gd name="T71" fmla="*/ 13 h 281"/>
                <a:gd name="T72" fmla="*/ 13 w 195"/>
                <a:gd name="T73" fmla="*/ 14 h 281"/>
                <a:gd name="T74" fmla="*/ 14 w 195"/>
                <a:gd name="T75" fmla="*/ 14 h 281"/>
                <a:gd name="T76" fmla="*/ 15 w 195"/>
                <a:gd name="T77" fmla="*/ 15 h 281"/>
                <a:gd name="T78" fmla="*/ 16 w 195"/>
                <a:gd name="T79" fmla="*/ 16 h 281"/>
                <a:gd name="T80" fmla="*/ 17 w 195"/>
                <a:gd name="T81" fmla="*/ 17 h 281"/>
                <a:gd name="T82" fmla="*/ 17 w 195"/>
                <a:gd name="T83" fmla="*/ 18 h 281"/>
                <a:gd name="T84" fmla="*/ 17 w 195"/>
                <a:gd name="T85" fmla="*/ 20 h 281"/>
                <a:gd name="T86" fmla="*/ 17 w 195"/>
                <a:gd name="T87" fmla="*/ 21 h 281"/>
                <a:gd name="T88" fmla="*/ 17 w 195"/>
                <a:gd name="T89" fmla="*/ 23 h 281"/>
                <a:gd name="T90" fmla="*/ 17 w 195"/>
                <a:gd name="T91" fmla="*/ 23 h 281"/>
                <a:gd name="T92" fmla="*/ 16 w 195"/>
                <a:gd name="T93" fmla="*/ 24 h 281"/>
                <a:gd name="T94" fmla="*/ 15 w 195"/>
                <a:gd name="T95" fmla="*/ 25 h 281"/>
                <a:gd name="T96" fmla="*/ 14 w 195"/>
                <a:gd name="T97" fmla="*/ 26 h 281"/>
                <a:gd name="T98" fmla="*/ 13 w 195"/>
                <a:gd name="T99" fmla="*/ 27 h 281"/>
                <a:gd name="T100" fmla="*/ 11 w 195"/>
                <a:gd name="T101" fmla="*/ 27 h 281"/>
                <a:gd name="T102" fmla="*/ 10 w 195"/>
                <a:gd name="T103" fmla="*/ 27 h 281"/>
                <a:gd name="T104" fmla="*/ 9 w 195"/>
                <a:gd name="T105" fmla="*/ 27 h 281"/>
                <a:gd name="T106" fmla="*/ 7 w 195"/>
                <a:gd name="T107" fmla="*/ 26 h 281"/>
                <a:gd name="T108" fmla="*/ 7 w 195"/>
                <a:gd name="T109" fmla="*/ 26 h 281"/>
                <a:gd name="T110" fmla="*/ 6 w 195"/>
                <a:gd name="T111" fmla="*/ 25 h 281"/>
                <a:gd name="T112" fmla="*/ 5 w 195"/>
                <a:gd name="T113" fmla="*/ 24 h 281"/>
                <a:gd name="T114" fmla="*/ 5 w 195"/>
                <a:gd name="T115" fmla="*/ 23 h 281"/>
                <a:gd name="T116" fmla="*/ 4 w 195"/>
                <a:gd name="T117" fmla="*/ 23 h 281"/>
                <a:gd name="T118" fmla="*/ 0 w 195"/>
                <a:gd name="T119" fmla="*/ 22 h 2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"/>
                <a:gd name="T181" fmla="*/ 0 h 281"/>
                <a:gd name="T182" fmla="*/ 195 w 195"/>
                <a:gd name="T183" fmla="*/ 281 h 2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" h="281">
                  <a:moveTo>
                    <a:pt x="0" y="200"/>
                  </a:moveTo>
                  <a:lnTo>
                    <a:pt x="1" y="208"/>
                  </a:lnTo>
                  <a:lnTo>
                    <a:pt x="3" y="217"/>
                  </a:lnTo>
                  <a:lnTo>
                    <a:pt x="5" y="226"/>
                  </a:lnTo>
                  <a:lnTo>
                    <a:pt x="9" y="233"/>
                  </a:lnTo>
                  <a:lnTo>
                    <a:pt x="13" y="240"/>
                  </a:lnTo>
                  <a:lnTo>
                    <a:pt x="17" y="246"/>
                  </a:lnTo>
                  <a:lnTo>
                    <a:pt x="23" y="253"/>
                  </a:lnTo>
                  <a:lnTo>
                    <a:pt x="29" y="258"/>
                  </a:lnTo>
                  <a:lnTo>
                    <a:pt x="36" y="263"/>
                  </a:lnTo>
                  <a:lnTo>
                    <a:pt x="42" y="268"/>
                  </a:lnTo>
                  <a:lnTo>
                    <a:pt x="50" y="272"/>
                  </a:lnTo>
                  <a:lnTo>
                    <a:pt x="58" y="275"/>
                  </a:lnTo>
                  <a:lnTo>
                    <a:pt x="67" y="277"/>
                  </a:lnTo>
                  <a:lnTo>
                    <a:pt x="75" y="280"/>
                  </a:lnTo>
                  <a:lnTo>
                    <a:pt x="85" y="281"/>
                  </a:lnTo>
                  <a:lnTo>
                    <a:pt x="95" y="281"/>
                  </a:lnTo>
                  <a:lnTo>
                    <a:pt x="106" y="281"/>
                  </a:lnTo>
                  <a:lnTo>
                    <a:pt x="116" y="278"/>
                  </a:lnTo>
                  <a:lnTo>
                    <a:pt x="126" y="276"/>
                  </a:lnTo>
                  <a:lnTo>
                    <a:pt x="136" y="273"/>
                  </a:lnTo>
                  <a:lnTo>
                    <a:pt x="144" y="270"/>
                  </a:lnTo>
                  <a:lnTo>
                    <a:pt x="153" y="264"/>
                  </a:lnTo>
                  <a:lnTo>
                    <a:pt x="161" y="259"/>
                  </a:lnTo>
                  <a:lnTo>
                    <a:pt x="167" y="254"/>
                  </a:lnTo>
                  <a:lnTo>
                    <a:pt x="174" y="246"/>
                  </a:lnTo>
                  <a:lnTo>
                    <a:pt x="179" y="240"/>
                  </a:lnTo>
                  <a:lnTo>
                    <a:pt x="184" y="231"/>
                  </a:lnTo>
                  <a:lnTo>
                    <a:pt x="188" y="222"/>
                  </a:lnTo>
                  <a:lnTo>
                    <a:pt x="191" y="213"/>
                  </a:lnTo>
                  <a:lnTo>
                    <a:pt x="193" y="203"/>
                  </a:lnTo>
                  <a:lnTo>
                    <a:pt x="195" y="193"/>
                  </a:lnTo>
                  <a:lnTo>
                    <a:pt x="195" y="183"/>
                  </a:lnTo>
                  <a:lnTo>
                    <a:pt x="195" y="172"/>
                  </a:lnTo>
                  <a:lnTo>
                    <a:pt x="193" y="162"/>
                  </a:lnTo>
                  <a:lnTo>
                    <a:pt x="191" y="154"/>
                  </a:lnTo>
                  <a:lnTo>
                    <a:pt x="189" y="145"/>
                  </a:lnTo>
                  <a:lnTo>
                    <a:pt x="184" y="136"/>
                  </a:lnTo>
                  <a:lnTo>
                    <a:pt x="180" y="129"/>
                  </a:lnTo>
                  <a:lnTo>
                    <a:pt x="175" y="122"/>
                  </a:lnTo>
                  <a:lnTo>
                    <a:pt x="169" y="116"/>
                  </a:lnTo>
                  <a:lnTo>
                    <a:pt x="162" y="110"/>
                  </a:lnTo>
                  <a:lnTo>
                    <a:pt x="155" y="105"/>
                  </a:lnTo>
                  <a:lnTo>
                    <a:pt x="147" y="101"/>
                  </a:lnTo>
                  <a:lnTo>
                    <a:pt x="138" y="97"/>
                  </a:lnTo>
                  <a:lnTo>
                    <a:pt x="129" y="94"/>
                  </a:lnTo>
                  <a:lnTo>
                    <a:pt x="120" y="92"/>
                  </a:lnTo>
                  <a:lnTo>
                    <a:pt x="110" y="90"/>
                  </a:lnTo>
                  <a:lnTo>
                    <a:pt x="99" y="90"/>
                  </a:lnTo>
                  <a:lnTo>
                    <a:pt x="91" y="90"/>
                  </a:lnTo>
                  <a:lnTo>
                    <a:pt x="83" y="91"/>
                  </a:lnTo>
                  <a:lnTo>
                    <a:pt x="75" y="92"/>
                  </a:lnTo>
                  <a:lnTo>
                    <a:pt x="69" y="94"/>
                  </a:lnTo>
                  <a:lnTo>
                    <a:pt x="63" y="98"/>
                  </a:lnTo>
                  <a:lnTo>
                    <a:pt x="56" y="101"/>
                  </a:lnTo>
                  <a:lnTo>
                    <a:pt x="51" y="104"/>
                  </a:lnTo>
                  <a:lnTo>
                    <a:pt x="45" y="108"/>
                  </a:lnTo>
                  <a:lnTo>
                    <a:pt x="57" y="33"/>
                  </a:lnTo>
                  <a:lnTo>
                    <a:pt x="180" y="33"/>
                  </a:lnTo>
                  <a:lnTo>
                    <a:pt x="180" y="0"/>
                  </a:lnTo>
                  <a:lnTo>
                    <a:pt x="29" y="0"/>
                  </a:lnTo>
                  <a:lnTo>
                    <a:pt x="8" y="148"/>
                  </a:lnTo>
                  <a:lnTo>
                    <a:pt x="40" y="148"/>
                  </a:lnTo>
                  <a:lnTo>
                    <a:pt x="45" y="142"/>
                  </a:lnTo>
                  <a:lnTo>
                    <a:pt x="51" y="137"/>
                  </a:lnTo>
                  <a:lnTo>
                    <a:pt x="57" y="132"/>
                  </a:lnTo>
                  <a:lnTo>
                    <a:pt x="64" y="129"/>
                  </a:lnTo>
                  <a:lnTo>
                    <a:pt x="70" y="126"/>
                  </a:lnTo>
                  <a:lnTo>
                    <a:pt x="78" y="125"/>
                  </a:lnTo>
                  <a:lnTo>
                    <a:pt x="85" y="122"/>
                  </a:lnTo>
                  <a:lnTo>
                    <a:pt x="93" y="122"/>
                  </a:lnTo>
                  <a:lnTo>
                    <a:pt x="100" y="122"/>
                  </a:lnTo>
                  <a:lnTo>
                    <a:pt x="107" y="124"/>
                  </a:lnTo>
                  <a:lnTo>
                    <a:pt x="113" y="125"/>
                  </a:lnTo>
                  <a:lnTo>
                    <a:pt x="120" y="127"/>
                  </a:lnTo>
                  <a:lnTo>
                    <a:pt x="125" y="129"/>
                  </a:lnTo>
                  <a:lnTo>
                    <a:pt x="130" y="132"/>
                  </a:lnTo>
                  <a:lnTo>
                    <a:pt x="135" y="135"/>
                  </a:lnTo>
                  <a:lnTo>
                    <a:pt x="139" y="140"/>
                  </a:lnTo>
                  <a:lnTo>
                    <a:pt x="143" y="144"/>
                  </a:lnTo>
                  <a:lnTo>
                    <a:pt x="147" y="148"/>
                  </a:lnTo>
                  <a:lnTo>
                    <a:pt x="150" y="154"/>
                  </a:lnTo>
                  <a:lnTo>
                    <a:pt x="152" y="159"/>
                  </a:lnTo>
                  <a:lnTo>
                    <a:pt x="154" y="164"/>
                  </a:lnTo>
                  <a:lnTo>
                    <a:pt x="155" y="171"/>
                  </a:lnTo>
                  <a:lnTo>
                    <a:pt x="156" y="177"/>
                  </a:lnTo>
                  <a:lnTo>
                    <a:pt x="156" y="185"/>
                  </a:lnTo>
                  <a:lnTo>
                    <a:pt x="156" y="191"/>
                  </a:lnTo>
                  <a:lnTo>
                    <a:pt x="155" y="198"/>
                  </a:lnTo>
                  <a:lnTo>
                    <a:pt x="154" y="204"/>
                  </a:lnTo>
                  <a:lnTo>
                    <a:pt x="152" y="210"/>
                  </a:lnTo>
                  <a:lnTo>
                    <a:pt x="150" y="215"/>
                  </a:lnTo>
                  <a:lnTo>
                    <a:pt x="147" y="220"/>
                  </a:lnTo>
                  <a:lnTo>
                    <a:pt x="143" y="225"/>
                  </a:lnTo>
                  <a:lnTo>
                    <a:pt x="139" y="229"/>
                  </a:lnTo>
                  <a:lnTo>
                    <a:pt x="135" y="233"/>
                  </a:lnTo>
                  <a:lnTo>
                    <a:pt x="130" y="236"/>
                  </a:lnTo>
                  <a:lnTo>
                    <a:pt x="125" y="240"/>
                  </a:lnTo>
                  <a:lnTo>
                    <a:pt x="120" y="242"/>
                  </a:lnTo>
                  <a:lnTo>
                    <a:pt x="113" y="244"/>
                  </a:lnTo>
                  <a:lnTo>
                    <a:pt x="107" y="245"/>
                  </a:lnTo>
                  <a:lnTo>
                    <a:pt x="100" y="246"/>
                  </a:lnTo>
                  <a:lnTo>
                    <a:pt x="93" y="246"/>
                  </a:lnTo>
                  <a:lnTo>
                    <a:pt x="87" y="246"/>
                  </a:lnTo>
                  <a:lnTo>
                    <a:pt x="82" y="245"/>
                  </a:lnTo>
                  <a:lnTo>
                    <a:pt x="77" y="244"/>
                  </a:lnTo>
                  <a:lnTo>
                    <a:pt x="72" y="243"/>
                  </a:lnTo>
                  <a:lnTo>
                    <a:pt x="67" y="241"/>
                  </a:lnTo>
                  <a:lnTo>
                    <a:pt x="63" y="240"/>
                  </a:lnTo>
                  <a:lnTo>
                    <a:pt x="59" y="236"/>
                  </a:lnTo>
                  <a:lnTo>
                    <a:pt x="55" y="234"/>
                  </a:lnTo>
                  <a:lnTo>
                    <a:pt x="52" y="231"/>
                  </a:lnTo>
                  <a:lnTo>
                    <a:pt x="49" y="228"/>
                  </a:lnTo>
                  <a:lnTo>
                    <a:pt x="45" y="224"/>
                  </a:lnTo>
                  <a:lnTo>
                    <a:pt x="43" y="219"/>
                  </a:lnTo>
                  <a:lnTo>
                    <a:pt x="41" y="215"/>
                  </a:lnTo>
                  <a:lnTo>
                    <a:pt x="39" y="211"/>
                  </a:lnTo>
                  <a:lnTo>
                    <a:pt x="38" y="205"/>
                  </a:lnTo>
                  <a:lnTo>
                    <a:pt x="37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0" name="Freeform 1125"/>
            <p:cNvSpPr>
              <a:spLocks/>
            </p:cNvSpPr>
            <p:nvPr/>
          </p:nvSpPr>
          <p:spPr bwMode="auto">
            <a:xfrm>
              <a:off x="5028" y="3950"/>
              <a:ext cx="65" cy="96"/>
            </a:xfrm>
            <a:custGeom>
              <a:avLst/>
              <a:gdLst>
                <a:gd name="T0" fmla="*/ 0 w 195"/>
                <a:gd name="T1" fmla="*/ 24 h 289"/>
                <a:gd name="T2" fmla="*/ 2 w 195"/>
                <a:gd name="T3" fmla="*/ 28 h 289"/>
                <a:gd name="T4" fmla="*/ 4 w 195"/>
                <a:gd name="T5" fmla="*/ 30 h 289"/>
                <a:gd name="T6" fmla="*/ 8 w 195"/>
                <a:gd name="T7" fmla="*/ 32 h 289"/>
                <a:gd name="T8" fmla="*/ 13 w 195"/>
                <a:gd name="T9" fmla="*/ 32 h 289"/>
                <a:gd name="T10" fmla="*/ 17 w 195"/>
                <a:gd name="T11" fmla="*/ 30 h 289"/>
                <a:gd name="T12" fmla="*/ 20 w 195"/>
                <a:gd name="T13" fmla="*/ 28 h 289"/>
                <a:gd name="T14" fmla="*/ 21 w 195"/>
                <a:gd name="T15" fmla="*/ 24 h 289"/>
                <a:gd name="T16" fmla="*/ 22 w 195"/>
                <a:gd name="T17" fmla="*/ 21 h 289"/>
                <a:gd name="T18" fmla="*/ 21 w 195"/>
                <a:gd name="T19" fmla="*/ 18 h 289"/>
                <a:gd name="T20" fmla="*/ 20 w 195"/>
                <a:gd name="T21" fmla="*/ 16 h 289"/>
                <a:gd name="T22" fmla="*/ 18 w 195"/>
                <a:gd name="T23" fmla="*/ 15 h 289"/>
                <a:gd name="T24" fmla="*/ 17 w 195"/>
                <a:gd name="T25" fmla="*/ 14 h 289"/>
                <a:gd name="T26" fmla="*/ 19 w 195"/>
                <a:gd name="T27" fmla="*/ 13 h 289"/>
                <a:gd name="T28" fmla="*/ 20 w 195"/>
                <a:gd name="T29" fmla="*/ 11 h 289"/>
                <a:gd name="T30" fmla="*/ 20 w 195"/>
                <a:gd name="T31" fmla="*/ 9 h 289"/>
                <a:gd name="T32" fmla="*/ 20 w 195"/>
                <a:gd name="T33" fmla="*/ 6 h 289"/>
                <a:gd name="T34" fmla="*/ 19 w 195"/>
                <a:gd name="T35" fmla="*/ 3 h 289"/>
                <a:gd name="T36" fmla="*/ 17 w 195"/>
                <a:gd name="T37" fmla="*/ 1 h 289"/>
                <a:gd name="T38" fmla="*/ 13 w 195"/>
                <a:gd name="T39" fmla="*/ 0 h 289"/>
                <a:gd name="T40" fmla="*/ 8 w 195"/>
                <a:gd name="T41" fmla="*/ 0 h 289"/>
                <a:gd name="T42" fmla="*/ 5 w 195"/>
                <a:gd name="T43" fmla="*/ 2 h 289"/>
                <a:gd name="T44" fmla="*/ 2 w 195"/>
                <a:gd name="T45" fmla="*/ 4 h 289"/>
                <a:gd name="T46" fmla="*/ 1 w 195"/>
                <a:gd name="T47" fmla="*/ 8 h 289"/>
                <a:gd name="T48" fmla="*/ 5 w 195"/>
                <a:gd name="T49" fmla="*/ 10 h 289"/>
                <a:gd name="T50" fmla="*/ 5 w 195"/>
                <a:gd name="T51" fmla="*/ 7 h 289"/>
                <a:gd name="T52" fmla="*/ 6 w 195"/>
                <a:gd name="T53" fmla="*/ 5 h 289"/>
                <a:gd name="T54" fmla="*/ 8 w 195"/>
                <a:gd name="T55" fmla="*/ 4 h 289"/>
                <a:gd name="T56" fmla="*/ 11 w 195"/>
                <a:gd name="T57" fmla="*/ 4 h 289"/>
                <a:gd name="T58" fmla="*/ 13 w 195"/>
                <a:gd name="T59" fmla="*/ 4 h 289"/>
                <a:gd name="T60" fmla="*/ 15 w 195"/>
                <a:gd name="T61" fmla="*/ 5 h 289"/>
                <a:gd name="T62" fmla="*/ 16 w 195"/>
                <a:gd name="T63" fmla="*/ 6 h 289"/>
                <a:gd name="T64" fmla="*/ 16 w 195"/>
                <a:gd name="T65" fmla="*/ 9 h 289"/>
                <a:gd name="T66" fmla="*/ 16 w 195"/>
                <a:gd name="T67" fmla="*/ 11 h 289"/>
                <a:gd name="T68" fmla="*/ 15 w 195"/>
                <a:gd name="T69" fmla="*/ 12 h 289"/>
                <a:gd name="T70" fmla="*/ 13 w 195"/>
                <a:gd name="T71" fmla="*/ 13 h 289"/>
                <a:gd name="T72" fmla="*/ 10 w 195"/>
                <a:gd name="T73" fmla="*/ 13 h 289"/>
                <a:gd name="T74" fmla="*/ 11 w 195"/>
                <a:gd name="T75" fmla="*/ 17 h 289"/>
                <a:gd name="T76" fmla="*/ 14 w 195"/>
                <a:gd name="T77" fmla="*/ 17 h 289"/>
                <a:gd name="T78" fmla="*/ 16 w 195"/>
                <a:gd name="T79" fmla="*/ 18 h 289"/>
                <a:gd name="T80" fmla="*/ 17 w 195"/>
                <a:gd name="T81" fmla="*/ 20 h 289"/>
                <a:gd name="T82" fmla="*/ 17 w 195"/>
                <a:gd name="T83" fmla="*/ 22 h 289"/>
                <a:gd name="T84" fmla="*/ 17 w 195"/>
                <a:gd name="T85" fmla="*/ 25 h 289"/>
                <a:gd name="T86" fmla="*/ 16 w 195"/>
                <a:gd name="T87" fmla="*/ 27 h 289"/>
                <a:gd name="T88" fmla="*/ 14 w 195"/>
                <a:gd name="T89" fmla="*/ 28 h 289"/>
                <a:gd name="T90" fmla="*/ 11 w 195"/>
                <a:gd name="T91" fmla="*/ 28 h 289"/>
                <a:gd name="T92" fmla="*/ 8 w 195"/>
                <a:gd name="T93" fmla="*/ 28 h 289"/>
                <a:gd name="T94" fmla="*/ 6 w 195"/>
                <a:gd name="T95" fmla="*/ 26 h 289"/>
                <a:gd name="T96" fmla="*/ 5 w 195"/>
                <a:gd name="T97" fmla="*/ 24 h 289"/>
                <a:gd name="T98" fmla="*/ 4 w 195"/>
                <a:gd name="T99" fmla="*/ 21 h 2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5"/>
                <a:gd name="T151" fmla="*/ 0 h 289"/>
                <a:gd name="T152" fmla="*/ 195 w 195"/>
                <a:gd name="T153" fmla="*/ 289 h 28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5" h="289">
                  <a:moveTo>
                    <a:pt x="0" y="193"/>
                  </a:moveTo>
                  <a:lnTo>
                    <a:pt x="0" y="196"/>
                  </a:lnTo>
                  <a:lnTo>
                    <a:pt x="0" y="206"/>
                  </a:lnTo>
                  <a:lnTo>
                    <a:pt x="2" y="215"/>
                  </a:lnTo>
                  <a:lnTo>
                    <a:pt x="4" y="225"/>
                  </a:lnTo>
                  <a:lnTo>
                    <a:pt x="7" y="234"/>
                  </a:lnTo>
                  <a:lnTo>
                    <a:pt x="11" y="242"/>
                  </a:lnTo>
                  <a:lnTo>
                    <a:pt x="15" y="250"/>
                  </a:lnTo>
                  <a:lnTo>
                    <a:pt x="19" y="257"/>
                  </a:lnTo>
                  <a:lnTo>
                    <a:pt x="26" y="263"/>
                  </a:lnTo>
                  <a:lnTo>
                    <a:pt x="32" y="269"/>
                  </a:lnTo>
                  <a:lnTo>
                    <a:pt x="40" y="274"/>
                  </a:lnTo>
                  <a:lnTo>
                    <a:pt x="48" y="279"/>
                  </a:lnTo>
                  <a:lnTo>
                    <a:pt x="55" y="282"/>
                  </a:lnTo>
                  <a:lnTo>
                    <a:pt x="65" y="285"/>
                  </a:lnTo>
                  <a:lnTo>
                    <a:pt x="74" y="286"/>
                  </a:lnTo>
                  <a:lnTo>
                    <a:pt x="84" y="289"/>
                  </a:lnTo>
                  <a:lnTo>
                    <a:pt x="95" y="289"/>
                  </a:lnTo>
                  <a:lnTo>
                    <a:pt x="106" y="289"/>
                  </a:lnTo>
                  <a:lnTo>
                    <a:pt x="117" y="286"/>
                  </a:lnTo>
                  <a:lnTo>
                    <a:pt x="127" y="285"/>
                  </a:lnTo>
                  <a:lnTo>
                    <a:pt x="137" y="282"/>
                  </a:lnTo>
                  <a:lnTo>
                    <a:pt x="146" y="279"/>
                  </a:lnTo>
                  <a:lnTo>
                    <a:pt x="153" y="275"/>
                  </a:lnTo>
                  <a:lnTo>
                    <a:pt x="162" y="269"/>
                  </a:lnTo>
                  <a:lnTo>
                    <a:pt x="168" y="264"/>
                  </a:lnTo>
                  <a:lnTo>
                    <a:pt x="175" y="257"/>
                  </a:lnTo>
                  <a:lnTo>
                    <a:pt x="180" y="251"/>
                  </a:lnTo>
                  <a:lnTo>
                    <a:pt x="184" y="243"/>
                  </a:lnTo>
                  <a:lnTo>
                    <a:pt x="189" y="236"/>
                  </a:lnTo>
                  <a:lnTo>
                    <a:pt x="191" y="227"/>
                  </a:lnTo>
                  <a:lnTo>
                    <a:pt x="193" y="219"/>
                  </a:lnTo>
                  <a:lnTo>
                    <a:pt x="195" y="209"/>
                  </a:lnTo>
                  <a:lnTo>
                    <a:pt x="195" y="199"/>
                  </a:lnTo>
                  <a:lnTo>
                    <a:pt x="195" y="193"/>
                  </a:lnTo>
                  <a:lnTo>
                    <a:pt x="194" y="187"/>
                  </a:lnTo>
                  <a:lnTo>
                    <a:pt x="193" y="181"/>
                  </a:lnTo>
                  <a:lnTo>
                    <a:pt x="192" y="176"/>
                  </a:lnTo>
                  <a:lnTo>
                    <a:pt x="191" y="170"/>
                  </a:lnTo>
                  <a:lnTo>
                    <a:pt x="189" y="166"/>
                  </a:lnTo>
                  <a:lnTo>
                    <a:pt x="187" y="161"/>
                  </a:lnTo>
                  <a:lnTo>
                    <a:pt x="183" y="156"/>
                  </a:lnTo>
                  <a:lnTo>
                    <a:pt x="180" y="152"/>
                  </a:lnTo>
                  <a:lnTo>
                    <a:pt x="177" y="149"/>
                  </a:lnTo>
                  <a:lnTo>
                    <a:pt x="174" y="144"/>
                  </a:lnTo>
                  <a:lnTo>
                    <a:pt x="169" y="141"/>
                  </a:lnTo>
                  <a:lnTo>
                    <a:pt x="165" y="138"/>
                  </a:lnTo>
                  <a:lnTo>
                    <a:pt x="160" y="136"/>
                  </a:lnTo>
                  <a:lnTo>
                    <a:pt x="155" y="133"/>
                  </a:lnTo>
                  <a:lnTo>
                    <a:pt x="149" y="130"/>
                  </a:lnTo>
                  <a:lnTo>
                    <a:pt x="153" y="128"/>
                  </a:lnTo>
                  <a:lnTo>
                    <a:pt x="157" y="126"/>
                  </a:lnTo>
                  <a:lnTo>
                    <a:pt x="161" y="124"/>
                  </a:lnTo>
                  <a:lnTo>
                    <a:pt x="165" y="122"/>
                  </a:lnTo>
                  <a:lnTo>
                    <a:pt x="168" y="119"/>
                  </a:lnTo>
                  <a:lnTo>
                    <a:pt x="170" y="115"/>
                  </a:lnTo>
                  <a:lnTo>
                    <a:pt x="174" y="112"/>
                  </a:lnTo>
                  <a:lnTo>
                    <a:pt x="176" y="109"/>
                  </a:lnTo>
                  <a:lnTo>
                    <a:pt x="178" y="106"/>
                  </a:lnTo>
                  <a:lnTo>
                    <a:pt x="179" y="101"/>
                  </a:lnTo>
                  <a:lnTo>
                    <a:pt x="181" y="98"/>
                  </a:lnTo>
                  <a:lnTo>
                    <a:pt x="182" y="94"/>
                  </a:lnTo>
                  <a:lnTo>
                    <a:pt x="183" y="90"/>
                  </a:lnTo>
                  <a:lnTo>
                    <a:pt x="183" y="84"/>
                  </a:lnTo>
                  <a:lnTo>
                    <a:pt x="184" y="80"/>
                  </a:lnTo>
                  <a:lnTo>
                    <a:pt x="184" y="74"/>
                  </a:lnTo>
                  <a:lnTo>
                    <a:pt x="184" y="67"/>
                  </a:lnTo>
                  <a:lnTo>
                    <a:pt x="183" y="58"/>
                  </a:lnTo>
                  <a:lnTo>
                    <a:pt x="181" y="51"/>
                  </a:lnTo>
                  <a:lnTo>
                    <a:pt x="179" y="43"/>
                  </a:lnTo>
                  <a:lnTo>
                    <a:pt x="176" y="37"/>
                  </a:lnTo>
                  <a:lnTo>
                    <a:pt x="171" y="31"/>
                  </a:lnTo>
                  <a:lnTo>
                    <a:pt x="167" y="25"/>
                  </a:lnTo>
                  <a:lnTo>
                    <a:pt x="162" y="21"/>
                  </a:lnTo>
                  <a:lnTo>
                    <a:pt x="155" y="15"/>
                  </a:lnTo>
                  <a:lnTo>
                    <a:pt x="149" y="12"/>
                  </a:lnTo>
                  <a:lnTo>
                    <a:pt x="141" y="8"/>
                  </a:lnTo>
                  <a:lnTo>
                    <a:pt x="133" y="6"/>
                  </a:lnTo>
                  <a:lnTo>
                    <a:pt x="124" y="3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95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7" y="3"/>
                  </a:lnTo>
                  <a:lnTo>
                    <a:pt x="58" y="7"/>
                  </a:lnTo>
                  <a:lnTo>
                    <a:pt x="51" y="10"/>
                  </a:lnTo>
                  <a:lnTo>
                    <a:pt x="43" y="14"/>
                  </a:lnTo>
                  <a:lnTo>
                    <a:pt x="37" y="19"/>
                  </a:lnTo>
                  <a:lnTo>
                    <a:pt x="30" y="24"/>
                  </a:lnTo>
                  <a:lnTo>
                    <a:pt x="25" y="30"/>
                  </a:lnTo>
                  <a:lnTo>
                    <a:pt x="21" y="37"/>
                  </a:lnTo>
                  <a:lnTo>
                    <a:pt x="16" y="44"/>
                  </a:lnTo>
                  <a:lnTo>
                    <a:pt x="13" y="53"/>
                  </a:lnTo>
                  <a:lnTo>
                    <a:pt x="10" y="62"/>
                  </a:lnTo>
                  <a:lnTo>
                    <a:pt x="8" y="70"/>
                  </a:lnTo>
                  <a:lnTo>
                    <a:pt x="7" y="80"/>
                  </a:lnTo>
                  <a:lnTo>
                    <a:pt x="7" y="90"/>
                  </a:lnTo>
                  <a:lnTo>
                    <a:pt x="7" y="93"/>
                  </a:lnTo>
                  <a:lnTo>
                    <a:pt x="42" y="93"/>
                  </a:lnTo>
                  <a:lnTo>
                    <a:pt x="42" y="85"/>
                  </a:lnTo>
                  <a:lnTo>
                    <a:pt x="43" y="79"/>
                  </a:lnTo>
                  <a:lnTo>
                    <a:pt x="44" y="72"/>
                  </a:lnTo>
                  <a:lnTo>
                    <a:pt x="45" y="67"/>
                  </a:lnTo>
                  <a:lnTo>
                    <a:pt x="48" y="62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6" y="49"/>
                  </a:lnTo>
                  <a:lnTo>
                    <a:pt x="59" y="45"/>
                  </a:lnTo>
                  <a:lnTo>
                    <a:pt x="64" y="42"/>
                  </a:lnTo>
                  <a:lnTo>
                    <a:pt x="68" y="39"/>
                  </a:lnTo>
                  <a:lnTo>
                    <a:pt x="73" y="37"/>
                  </a:lnTo>
                  <a:lnTo>
                    <a:pt x="78" y="36"/>
                  </a:lnTo>
                  <a:lnTo>
                    <a:pt x="84" y="35"/>
                  </a:lnTo>
                  <a:lnTo>
                    <a:pt x="90" y="34"/>
                  </a:lnTo>
                  <a:lnTo>
                    <a:pt x="96" y="34"/>
                  </a:lnTo>
                  <a:lnTo>
                    <a:pt x="102" y="34"/>
                  </a:lnTo>
                  <a:lnTo>
                    <a:pt x="108" y="35"/>
                  </a:lnTo>
                  <a:lnTo>
                    <a:pt x="113" y="36"/>
                  </a:lnTo>
                  <a:lnTo>
                    <a:pt x="118" y="37"/>
                  </a:lnTo>
                  <a:lnTo>
                    <a:pt x="122" y="38"/>
                  </a:lnTo>
                  <a:lnTo>
                    <a:pt x="126" y="40"/>
                  </a:lnTo>
                  <a:lnTo>
                    <a:pt x="129" y="42"/>
                  </a:lnTo>
                  <a:lnTo>
                    <a:pt x="133" y="44"/>
                  </a:lnTo>
                  <a:lnTo>
                    <a:pt x="136" y="48"/>
                  </a:lnTo>
                  <a:lnTo>
                    <a:pt x="138" y="51"/>
                  </a:lnTo>
                  <a:lnTo>
                    <a:pt x="140" y="54"/>
                  </a:lnTo>
                  <a:lnTo>
                    <a:pt x="142" y="58"/>
                  </a:lnTo>
                  <a:lnTo>
                    <a:pt x="143" y="63"/>
                  </a:lnTo>
                  <a:lnTo>
                    <a:pt x="145" y="67"/>
                  </a:lnTo>
                  <a:lnTo>
                    <a:pt x="146" y="71"/>
                  </a:lnTo>
                  <a:lnTo>
                    <a:pt x="146" y="77"/>
                  </a:lnTo>
                  <a:lnTo>
                    <a:pt x="146" y="82"/>
                  </a:lnTo>
                  <a:lnTo>
                    <a:pt x="145" y="87"/>
                  </a:lnTo>
                  <a:lnTo>
                    <a:pt x="143" y="92"/>
                  </a:lnTo>
                  <a:lnTo>
                    <a:pt x="142" y="96"/>
                  </a:lnTo>
                  <a:lnTo>
                    <a:pt x="140" y="100"/>
                  </a:lnTo>
                  <a:lnTo>
                    <a:pt x="138" y="104"/>
                  </a:lnTo>
                  <a:lnTo>
                    <a:pt x="136" y="107"/>
                  </a:lnTo>
                  <a:lnTo>
                    <a:pt x="133" y="109"/>
                  </a:lnTo>
                  <a:lnTo>
                    <a:pt x="128" y="112"/>
                  </a:lnTo>
                  <a:lnTo>
                    <a:pt x="125" y="114"/>
                  </a:lnTo>
                  <a:lnTo>
                    <a:pt x="121" y="115"/>
                  </a:lnTo>
                  <a:lnTo>
                    <a:pt x="115" y="118"/>
                  </a:lnTo>
                  <a:lnTo>
                    <a:pt x="110" y="119"/>
                  </a:lnTo>
                  <a:lnTo>
                    <a:pt x="105" y="119"/>
                  </a:lnTo>
                  <a:lnTo>
                    <a:pt x="99" y="120"/>
                  </a:lnTo>
                  <a:lnTo>
                    <a:pt x="93" y="120"/>
                  </a:lnTo>
                  <a:lnTo>
                    <a:pt x="77" y="120"/>
                  </a:lnTo>
                  <a:lnTo>
                    <a:pt x="77" y="151"/>
                  </a:lnTo>
                  <a:lnTo>
                    <a:pt x="86" y="150"/>
                  </a:lnTo>
                  <a:lnTo>
                    <a:pt x="96" y="150"/>
                  </a:lnTo>
                  <a:lnTo>
                    <a:pt x="104" y="150"/>
                  </a:lnTo>
                  <a:lnTo>
                    <a:pt x="110" y="151"/>
                  </a:lnTo>
                  <a:lnTo>
                    <a:pt x="117" y="152"/>
                  </a:lnTo>
                  <a:lnTo>
                    <a:pt x="122" y="153"/>
                  </a:lnTo>
                  <a:lnTo>
                    <a:pt x="127" y="155"/>
                  </a:lnTo>
                  <a:lnTo>
                    <a:pt x="133" y="157"/>
                  </a:lnTo>
                  <a:lnTo>
                    <a:pt x="137" y="161"/>
                  </a:lnTo>
                  <a:lnTo>
                    <a:pt x="141" y="163"/>
                  </a:lnTo>
                  <a:lnTo>
                    <a:pt x="145" y="167"/>
                  </a:lnTo>
                  <a:lnTo>
                    <a:pt x="148" y="170"/>
                  </a:lnTo>
                  <a:lnTo>
                    <a:pt x="150" y="175"/>
                  </a:lnTo>
                  <a:lnTo>
                    <a:pt x="152" y="179"/>
                  </a:lnTo>
                  <a:lnTo>
                    <a:pt x="154" y="183"/>
                  </a:lnTo>
                  <a:lnTo>
                    <a:pt x="155" y="189"/>
                  </a:lnTo>
                  <a:lnTo>
                    <a:pt x="156" y="194"/>
                  </a:lnTo>
                  <a:lnTo>
                    <a:pt x="156" y="199"/>
                  </a:lnTo>
                  <a:lnTo>
                    <a:pt x="156" y="206"/>
                  </a:lnTo>
                  <a:lnTo>
                    <a:pt x="155" y="212"/>
                  </a:lnTo>
                  <a:lnTo>
                    <a:pt x="154" y="218"/>
                  </a:lnTo>
                  <a:lnTo>
                    <a:pt x="152" y="223"/>
                  </a:lnTo>
                  <a:lnTo>
                    <a:pt x="150" y="228"/>
                  </a:lnTo>
                  <a:lnTo>
                    <a:pt x="148" y="233"/>
                  </a:lnTo>
                  <a:lnTo>
                    <a:pt x="145" y="237"/>
                  </a:lnTo>
                  <a:lnTo>
                    <a:pt x="140" y="240"/>
                  </a:lnTo>
                  <a:lnTo>
                    <a:pt x="136" y="243"/>
                  </a:lnTo>
                  <a:lnTo>
                    <a:pt x="132" y="247"/>
                  </a:lnTo>
                  <a:lnTo>
                    <a:pt x="127" y="249"/>
                  </a:lnTo>
                  <a:lnTo>
                    <a:pt x="122" y="251"/>
                  </a:lnTo>
                  <a:lnTo>
                    <a:pt x="117" y="253"/>
                  </a:lnTo>
                  <a:lnTo>
                    <a:pt x="110" y="254"/>
                  </a:lnTo>
                  <a:lnTo>
                    <a:pt x="104" y="255"/>
                  </a:lnTo>
                  <a:lnTo>
                    <a:pt x="97" y="255"/>
                  </a:lnTo>
                  <a:lnTo>
                    <a:pt x="91" y="255"/>
                  </a:lnTo>
                  <a:lnTo>
                    <a:pt x="84" y="254"/>
                  </a:lnTo>
                  <a:lnTo>
                    <a:pt x="78" y="253"/>
                  </a:lnTo>
                  <a:lnTo>
                    <a:pt x="72" y="251"/>
                  </a:lnTo>
                  <a:lnTo>
                    <a:pt x="67" y="249"/>
                  </a:lnTo>
                  <a:lnTo>
                    <a:pt x="62" y="246"/>
                  </a:lnTo>
                  <a:lnTo>
                    <a:pt x="57" y="242"/>
                  </a:lnTo>
                  <a:lnTo>
                    <a:pt x="53" y="239"/>
                  </a:lnTo>
                  <a:lnTo>
                    <a:pt x="50" y="235"/>
                  </a:lnTo>
                  <a:lnTo>
                    <a:pt x="46" y="230"/>
                  </a:lnTo>
                  <a:lnTo>
                    <a:pt x="43" y="225"/>
                  </a:lnTo>
                  <a:lnTo>
                    <a:pt x="41" y="220"/>
                  </a:lnTo>
                  <a:lnTo>
                    <a:pt x="39" y="213"/>
                  </a:lnTo>
                  <a:lnTo>
                    <a:pt x="38" y="207"/>
                  </a:lnTo>
                  <a:lnTo>
                    <a:pt x="37" y="200"/>
                  </a:lnTo>
                  <a:lnTo>
                    <a:pt x="37" y="19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1" name="Freeform 1126"/>
            <p:cNvSpPr>
              <a:spLocks noEditPoints="1"/>
            </p:cNvSpPr>
            <p:nvPr/>
          </p:nvSpPr>
          <p:spPr bwMode="auto">
            <a:xfrm>
              <a:off x="5110" y="3950"/>
              <a:ext cx="64" cy="96"/>
            </a:xfrm>
            <a:custGeom>
              <a:avLst/>
              <a:gdLst>
                <a:gd name="T0" fmla="*/ 0 w 194"/>
                <a:gd name="T1" fmla="*/ 19 h 289"/>
                <a:gd name="T2" fmla="*/ 1 w 194"/>
                <a:gd name="T3" fmla="*/ 22 h 289"/>
                <a:gd name="T4" fmla="*/ 1 w 194"/>
                <a:gd name="T5" fmla="*/ 25 h 289"/>
                <a:gd name="T6" fmla="*/ 2 w 194"/>
                <a:gd name="T7" fmla="*/ 27 h 289"/>
                <a:gd name="T8" fmla="*/ 4 w 194"/>
                <a:gd name="T9" fmla="*/ 29 h 289"/>
                <a:gd name="T10" fmla="*/ 6 w 194"/>
                <a:gd name="T11" fmla="*/ 31 h 289"/>
                <a:gd name="T12" fmla="*/ 8 w 194"/>
                <a:gd name="T13" fmla="*/ 32 h 289"/>
                <a:gd name="T14" fmla="*/ 10 w 194"/>
                <a:gd name="T15" fmla="*/ 32 h 289"/>
                <a:gd name="T16" fmla="*/ 13 w 194"/>
                <a:gd name="T17" fmla="*/ 32 h 289"/>
                <a:gd name="T18" fmla="*/ 15 w 194"/>
                <a:gd name="T19" fmla="*/ 31 h 289"/>
                <a:gd name="T20" fmla="*/ 16 w 194"/>
                <a:gd name="T21" fmla="*/ 30 h 289"/>
                <a:gd name="T22" fmla="*/ 18 w 194"/>
                <a:gd name="T23" fmla="*/ 28 h 289"/>
                <a:gd name="T24" fmla="*/ 19 w 194"/>
                <a:gd name="T25" fmla="*/ 26 h 289"/>
                <a:gd name="T26" fmla="*/ 20 w 194"/>
                <a:gd name="T27" fmla="*/ 24 h 289"/>
                <a:gd name="T28" fmla="*/ 21 w 194"/>
                <a:gd name="T29" fmla="*/ 21 h 289"/>
                <a:gd name="T30" fmla="*/ 21 w 194"/>
                <a:gd name="T31" fmla="*/ 17 h 289"/>
                <a:gd name="T32" fmla="*/ 21 w 194"/>
                <a:gd name="T33" fmla="*/ 13 h 289"/>
                <a:gd name="T34" fmla="*/ 21 w 194"/>
                <a:gd name="T35" fmla="*/ 10 h 289"/>
                <a:gd name="T36" fmla="*/ 20 w 194"/>
                <a:gd name="T37" fmla="*/ 7 h 289"/>
                <a:gd name="T38" fmla="*/ 19 w 194"/>
                <a:gd name="T39" fmla="*/ 5 h 289"/>
                <a:gd name="T40" fmla="*/ 17 w 194"/>
                <a:gd name="T41" fmla="*/ 3 h 289"/>
                <a:gd name="T42" fmla="*/ 16 w 194"/>
                <a:gd name="T43" fmla="*/ 1 h 289"/>
                <a:gd name="T44" fmla="*/ 14 w 194"/>
                <a:gd name="T45" fmla="*/ 0 h 289"/>
                <a:gd name="T46" fmla="*/ 11 w 194"/>
                <a:gd name="T47" fmla="*/ 0 h 289"/>
                <a:gd name="T48" fmla="*/ 9 w 194"/>
                <a:gd name="T49" fmla="*/ 0 h 289"/>
                <a:gd name="T50" fmla="*/ 7 w 194"/>
                <a:gd name="T51" fmla="*/ 1 h 289"/>
                <a:gd name="T52" fmla="*/ 5 w 194"/>
                <a:gd name="T53" fmla="*/ 2 h 289"/>
                <a:gd name="T54" fmla="*/ 3 w 194"/>
                <a:gd name="T55" fmla="*/ 4 h 289"/>
                <a:gd name="T56" fmla="*/ 2 w 194"/>
                <a:gd name="T57" fmla="*/ 6 h 289"/>
                <a:gd name="T58" fmla="*/ 1 w 194"/>
                <a:gd name="T59" fmla="*/ 8 h 289"/>
                <a:gd name="T60" fmla="*/ 0 w 194"/>
                <a:gd name="T61" fmla="*/ 12 h 289"/>
                <a:gd name="T62" fmla="*/ 0 w 194"/>
                <a:gd name="T63" fmla="*/ 15 h 289"/>
                <a:gd name="T64" fmla="*/ 4 w 194"/>
                <a:gd name="T65" fmla="*/ 13 h 289"/>
                <a:gd name="T66" fmla="*/ 5 w 194"/>
                <a:gd name="T67" fmla="*/ 9 h 289"/>
                <a:gd name="T68" fmla="*/ 7 w 194"/>
                <a:gd name="T69" fmla="*/ 5 h 289"/>
                <a:gd name="T70" fmla="*/ 9 w 194"/>
                <a:gd name="T71" fmla="*/ 4 h 289"/>
                <a:gd name="T72" fmla="*/ 12 w 194"/>
                <a:gd name="T73" fmla="*/ 4 h 289"/>
                <a:gd name="T74" fmla="*/ 15 w 194"/>
                <a:gd name="T75" fmla="*/ 5 h 289"/>
                <a:gd name="T76" fmla="*/ 16 w 194"/>
                <a:gd name="T77" fmla="*/ 9 h 289"/>
                <a:gd name="T78" fmla="*/ 17 w 194"/>
                <a:gd name="T79" fmla="*/ 13 h 289"/>
                <a:gd name="T80" fmla="*/ 17 w 194"/>
                <a:gd name="T81" fmla="*/ 19 h 289"/>
                <a:gd name="T82" fmla="*/ 16 w 194"/>
                <a:gd name="T83" fmla="*/ 23 h 289"/>
                <a:gd name="T84" fmla="*/ 15 w 194"/>
                <a:gd name="T85" fmla="*/ 27 h 289"/>
                <a:gd name="T86" fmla="*/ 12 w 194"/>
                <a:gd name="T87" fmla="*/ 28 h 289"/>
                <a:gd name="T88" fmla="*/ 9 w 194"/>
                <a:gd name="T89" fmla="*/ 28 h 289"/>
                <a:gd name="T90" fmla="*/ 7 w 194"/>
                <a:gd name="T91" fmla="*/ 27 h 289"/>
                <a:gd name="T92" fmla="*/ 5 w 194"/>
                <a:gd name="T93" fmla="*/ 23 h 289"/>
                <a:gd name="T94" fmla="*/ 4 w 194"/>
                <a:gd name="T95" fmla="*/ 19 h 2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289"/>
                <a:gd name="T146" fmla="*/ 194 w 194"/>
                <a:gd name="T147" fmla="*/ 289 h 2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289">
                  <a:moveTo>
                    <a:pt x="0" y="144"/>
                  </a:moveTo>
                  <a:lnTo>
                    <a:pt x="0" y="153"/>
                  </a:lnTo>
                  <a:lnTo>
                    <a:pt x="0" y="162"/>
                  </a:lnTo>
                  <a:lnTo>
                    <a:pt x="1" y="170"/>
                  </a:lnTo>
                  <a:lnTo>
                    <a:pt x="1" y="178"/>
                  </a:lnTo>
                  <a:lnTo>
                    <a:pt x="2" y="185"/>
                  </a:lnTo>
                  <a:lnTo>
                    <a:pt x="3" y="193"/>
                  </a:lnTo>
                  <a:lnTo>
                    <a:pt x="5" y="200"/>
                  </a:lnTo>
                  <a:lnTo>
                    <a:pt x="6" y="207"/>
                  </a:lnTo>
                  <a:lnTo>
                    <a:pt x="7" y="213"/>
                  </a:lnTo>
                  <a:lnTo>
                    <a:pt x="10" y="220"/>
                  </a:lnTo>
                  <a:lnTo>
                    <a:pt x="12" y="226"/>
                  </a:lnTo>
                  <a:lnTo>
                    <a:pt x="14" y="232"/>
                  </a:lnTo>
                  <a:lnTo>
                    <a:pt x="16" y="237"/>
                  </a:lnTo>
                  <a:lnTo>
                    <a:pt x="19" y="242"/>
                  </a:lnTo>
                  <a:lnTo>
                    <a:pt x="21" y="248"/>
                  </a:lnTo>
                  <a:lnTo>
                    <a:pt x="25" y="252"/>
                  </a:lnTo>
                  <a:lnTo>
                    <a:pt x="28" y="256"/>
                  </a:lnTo>
                  <a:lnTo>
                    <a:pt x="31" y="261"/>
                  </a:lnTo>
                  <a:lnTo>
                    <a:pt x="35" y="265"/>
                  </a:lnTo>
                  <a:lnTo>
                    <a:pt x="39" y="268"/>
                  </a:lnTo>
                  <a:lnTo>
                    <a:pt x="43" y="271"/>
                  </a:lnTo>
                  <a:lnTo>
                    <a:pt x="46" y="275"/>
                  </a:lnTo>
                  <a:lnTo>
                    <a:pt x="51" y="277"/>
                  </a:lnTo>
                  <a:lnTo>
                    <a:pt x="55" y="280"/>
                  </a:lnTo>
                  <a:lnTo>
                    <a:pt x="60" y="282"/>
                  </a:lnTo>
                  <a:lnTo>
                    <a:pt x="65" y="283"/>
                  </a:lnTo>
                  <a:lnTo>
                    <a:pt x="70" y="285"/>
                  </a:lnTo>
                  <a:lnTo>
                    <a:pt x="75" y="286"/>
                  </a:lnTo>
                  <a:lnTo>
                    <a:pt x="80" y="288"/>
                  </a:lnTo>
                  <a:lnTo>
                    <a:pt x="86" y="288"/>
                  </a:lnTo>
                  <a:lnTo>
                    <a:pt x="92" y="289"/>
                  </a:lnTo>
                  <a:lnTo>
                    <a:pt x="97" y="289"/>
                  </a:lnTo>
                  <a:lnTo>
                    <a:pt x="103" y="289"/>
                  </a:lnTo>
                  <a:lnTo>
                    <a:pt x="109" y="288"/>
                  </a:lnTo>
                  <a:lnTo>
                    <a:pt x="114" y="288"/>
                  </a:lnTo>
                  <a:lnTo>
                    <a:pt x="120" y="286"/>
                  </a:lnTo>
                  <a:lnTo>
                    <a:pt x="125" y="285"/>
                  </a:lnTo>
                  <a:lnTo>
                    <a:pt x="129" y="283"/>
                  </a:lnTo>
                  <a:lnTo>
                    <a:pt x="135" y="282"/>
                  </a:lnTo>
                  <a:lnTo>
                    <a:pt x="139" y="280"/>
                  </a:lnTo>
                  <a:lnTo>
                    <a:pt x="143" y="277"/>
                  </a:lnTo>
                  <a:lnTo>
                    <a:pt x="148" y="275"/>
                  </a:lnTo>
                  <a:lnTo>
                    <a:pt x="152" y="271"/>
                  </a:lnTo>
                  <a:lnTo>
                    <a:pt x="155" y="268"/>
                  </a:lnTo>
                  <a:lnTo>
                    <a:pt x="159" y="265"/>
                  </a:lnTo>
                  <a:lnTo>
                    <a:pt x="163" y="261"/>
                  </a:lnTo>
                  <a:lnTo>
                    <a:pt x="166" y="256"/>
                  </a:lnTo>
                  <a:lnTo>
                    <a:pt x="169" y="252"/>
                  </a:lnTo>
                  <a:lnTo>
                    <a:pt x="172" y="248"/>
                  </a:lnTo>
                  <a:lnTo>
                    <a:pt x="175" y="242"/>
                  </a:lnTo>
                  <a:lnTo>
                    <a:pt x="178" y="238"/>
                  </a:lnTo>
                  <a:lnTo>
                    <a:pt x="180" y="233"/>
                  </a:lnTo>
                  <a:lnTo>
                    <a:pt x="182" y="226"/>
                  </a:lnTo>
                  <a:lnTo>
                    <a:pt x="184" y="221"/>
                  </a:lnTo>
                  <a:lnTo>
                    <a:pt x="186" y="214"/>
                  </a:lnTo>
                  <a:lnTo>
                    <a:pt x="187" y="208"/>
                  </a:lnTo>
                  <a:lnTo>
                    <a:pt x="190" y="200"/>
                  </a:lnTo>
                  <a:lnTo>
                    <a:pt x="191" y="194"/>
                  </a:lnTo>
                  <a:lnTo>
                    <a:pt x="192" y="186"/>
                  </a:lnTo>
                  <a:lnTo>
                    <a:pt x="193" y="178"/>
                  </a:lnTo>
                  <a:lnTo>
                    <a:pt x="193" y="170"/>
                  </a:lnTo>
                  <a:lnTo>
                    <a:pt x="194" y="162"/>
                  </a:lnTo>
                  <a:lnTo>
                    <a:pt x="194" y="153"/>
                  </a:lnTo>
                  <a:lnTo>
                    <a:pt x="194" y="144"/>
                  </a:lnTo>
                  <a:lnTo>
                    <a:pt x="194" y="136"/>
                  </a:lnTo>
                  <a:lnTo>
                    <a:pt x="194" y="127"/>
                  </a:lnTo>
                  <a:lnTo>
                    <a:pt x="193" y="119"/>
                  </a:lnTo>
                  <a:lnTo>
                    <a:pt x="193" y="111"/>
                  </a:lnTo>
                  <a:lnTo>
                    <a:pt x="192" y="104"/>
                  </a:lnTo>
                  <a:lnTo>
                    <a:pt x="191" y="96"/>
                  </a:lnTo>
                  <a:lnTo>
                    <a:pt x="190" y="88"/>
                  </a:lnTo>
                  <a:lnTo>
                    <a:pt x="187" y="82"/>
                  </a:lnTo>
                  <a:lnTo>
                    <a:pt x="186" y="76"/>
                  </a:lnTo>
                  <a:lnTo>
                    <a:pt x="184" y="69"/>
                  </a:lnTo>
                  <a:lnTo>
                    <a:pt x="182" y="63"/>
                  </a:lnTo>
                  <a:lnTo>
                    <a:pt x="180" y="57"/>
                  </a:lnTo>
                  <a:lnTo>
                    <a:pt x="178" y="52"/>
                  </a:lnTo>
                  <a:lnTo>
                    <a:pt x="175" y="47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6" y="33"/>
                  </a:lnTo>
                  <a:lnTo>
                    <a:pt x="163" y="28"/>
                  </a:lnTo>
                  <a:lnTo>
                    <a:pt x="159" y="24"/>
                  </a:lnTo>
                  <a:lnTo>
                    <a:pt x="155" y="21"/>
                  </a:lnTo>
                  <a:lnTo>
                    <a:pt x="152" y="17"/>
                  </a:lnTo>
                  <a:lnTo>
                    <a:pt x="148" y="14"/>
                  </a:lnTo>
                  <a:lnTo>
                    <a:pt x="143" y="12"/>
                  </a:lnTo>
                  <a:lnTo>
                    <a:pt x="139" y="10"/>
                  </a:lnTo>
                  <a:lnTo>
                    <a:pt x="135" y="8"/>
                  </a:lnTo>
                  <a:lnTo>
                    <a:pt x="129" y="6"/>
                  </a:lnTo>
                  <a:lnTo>
                    <a:pt x="125" y="3"/>
                  </a:lnTo>
                  <a:lnTo>
                    <a:pt x="120" y="2"/>
                  </a:lnTo>
                  <a:lnTo>
                    <a:pt x="114" y="1"/>
                  </a:lnTo>
                  <a:lnTo>
                    <a:pt x="109" y="1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6" y="1"/>
                  </a:lnTo>
                  <a:lnTo>
                    <a:pt x="80" y="1"/>
                  </a:lnTo>
                  <a:lnTo>
                    <a:pt x="75" y="2"/>
                  </a:lnTo>
                  <a:lnTo>
                    <a:pt x="70" y="3"/>
                  </a:lnTo>
                  <a:lnTo>
                    <a:pt x="65" y="6"/>
                  </a:lnTo>
                  <a:lnTo>
                    <a:pt x="60" y="8"/>
                  </a:lnTo>
                  <a:lnTo>
                    <a:pt x="55" y="10"/>
                  </a:lnTo>
                  <a:lnTo>
                    <a:pt x="51" y="12"/>
                  </a:lnTo>
                  <a:lnTo>
                    <a:pt x="46" y="14"/>
                  </a:lnTo>
                  <a:lnTo>
                    <a:pt x="43" y="17"/>
                  </a:lnTo>
                  <a:lnTo>
                    <a:pt x="39" y="21"/>
                  </a:lnTo>
                  <a:lnTo>
                    <a:pt x="35" y="24"/>
                  </a:lnTo>
                  <a:lnTo>
                    <a:pt x="31" y="28"/>
                  </a:lnTo>
                  <a:lnTo>
                    <a:pt x="28" y="33"/>
                  </a:lnTo>
                  <a:lnTo>
                    <a:pt x="25" y="37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2" y="63"/>
                  </a:lnTo>
                  <a:lnTo>
                    <a:pt x="10" y="69"/>
                  </a:lnTo>
                  <a:lnTo>
                    <a:pt x="7" y="76"/>
                  </a:lnTo>
                  <a:lnTo>
                    <a:pt x="6" y="82"/>
                  </a:lnTo>
                  <a:lnTo>
                    <a:pt x="5" y="88"/>
                  </a:lnTo>
                  <a:lnTo>
                    <a:pt x="3" y="96"/>
                  </a:lnTo>
                  <a:lnTo>
                    <a:pt x="2" y="104"/>
                  </a:lnTo>
                  <a:lnTo>
                    <a:pt x="1" y="111"/>
                  </a:lnTo>
                  <a:lnTo>
                    <a:pt x="1" y="119"/>
                  </a:lnTo>
                  <a:lnTo>
                    <a:pt x="0" y="127"/>
                  </a:lnTo>
                  <a:lnTo>
                    <a:pt x="0" y="136"/>
                  </a:lnTo>
                  <a:lnTo>
                    <a:pt x="0" y="144"/>
                  </a:lnTo>
                  <a:close/>
                  <a:moveTo>
                    <a:pt x="39" y="144"/>
                  </a:moveTo>
                  <a:lnTo>
                    <a:pt x="39" y="130"/>
                  </a:lnTo>
                  <a:lnTo>
                    <a:pt x="40" y="119"/>
                  </a:lnTo>
                  <a:lnTo>
                    <a:pt x="41" y="107"/>
                  </a:lnTo>
                  <a:lnTo>
                    <a:pt x="42" y="96"/>
                  </a:lnTo>
                  <a:lnTo>
                    <a:pt x="44" y="85"/>
                  </a:lnTo>
                  <a:lnTo>
                    <a:pt x="46" y="77"/>
                  </a:lnTo>
                  <a:lnTo>
                    <a:pt x="49" y="68"/>
                  </a:lnTo>
                  <a:lnTo>
                    <a:pt x="53" y="62"/>
                  </a:lnTo>
                  <a:lnTo>
                    <a:pt x="56" y="55"/>
                  </a:lnTo>
                  <a:lnTo>
                    <a:pt x="60" y="49"/>
                  </a:lnTo>
                  <a:lnTo>
                    <a:pt x="66" y="44"/>
                  </a:lnTo>
                  <a:lnTo>
                    <a:pt x="70" y="40"/>
                  </a:lnTo>
                  <a:lnTo>
                    <a:pt x="76" y="38"/>
                  </a:lnTo>
                  <a:lnTo>
                    <a:pt x="83" y="36"/>
                  </a:lnTo>
                  <a:lnTo>
                    <a:pt x="89" y="34"/>
                  </a:lnTo>
                  <a:lnTo>
                    <a:pt x="97" y="34"/>
                  </a:lnTo>
                  <a:lnTo>
                    <a:pt x="104" y="34"/>
                  </a:lnTo>
                  <a:lnTo>
                    <a:pt x="112" y="36"/>
                  </a:lnTo>
                  <a:lnTo>
                    <a:pt x="118" y="38"/>
                  </a:lnTo>
                  <a:lnTo>
                    <a:pt x="124" y="40"/>
                  </a:lnTo>
                  <a:lnTo>
                    <a:pt x="129" y="44"/>
                  </a:lnTo>
                  <a:lnTo>
                    <a:pt x="134" y="49"/>
                  </a:lnTo>
                  <a:lnTo>
                    <a:pt x="138" y="55"/>
                  </a:lnTo>
                  <a:lnTo>
                    <a:pt x="142" y="62"/>
                  </a:lnTo>
                  <a:lnTo>
                    <a:pt x="145" y="68"/>
                  </a:lnTo>
                  <a:lnTo>
                    <a:pt x="148" y="77"/>
                  </a:lnTo>
                  <a:lnTo>
                    <a:pt x="150" y="85"/>
                  </a:lnTo>
                  <a:lnTo>
                    <a:pt x="152" y="96"/>
                  </a:lnTo>
                  <a:lnTo>
                    <a:pt x="153" y="107"/>
                  </a:lnTo>
                  <a:lnTo>
                    <a:pt x="154" y="119"/>
                  </a:lnTo>
                  <a:lnTo>
                    <a:pt x="155" y="130"/>
                  </a:lnTo>
                  <a:lnTo>
                    <a:pt x="155" y="144"/>
                  </a:lnTo>
                  <a:lnTo>
                    <a:pt x="155" y="158"/>
                  </a:lnTo>
                  <a:lnTo>
                    <a:pt x="154" y="170"/>
                  </a:lnTo>
                  <a:lnTo>
                    <a:pt x="153" y="182"/>
                  </a:lnTo>
                  <a:lnTo>
                    <a:pt x="152" y="193"/>
                  </a:lnTo>
                  <a:lnTo>
                    <a:pt x="150" y="204"/>
                  </a:lnTo>
                  <a:lnTo>
                    <a:pt x="148" y="212"/>
                  </a:lnTo>
                  <a:lnTo>
                    <a:pt x="145" y="221"/>
                  </a:lnTo>
                  <a:lnTo>
                    <a:pt x="142" y="227"/>
                  </a:lnTo>
                  <a:lnTo>
                    <a:pt x="138" y="234"/>
                  </a:lnTo>
                  <a:lnTo>
                    <a:pt x="134" y="240"/>
                  </a:lnTo>
                  <a:lnTo>
                    <a:pt x="129" y="244"/>
                  </a:lnTo>
                  <a:lnTo>
                    <a:pt x="124" y="249"/>
                  </a:lnTo>
                  <a:lnTo>
                    <a:pt x="118" y="251"/>
                  </a:lnTo>
                  <a:lnTo>
                    <a:pt x="112" y="253"/>
                  </a:lnTo>
                  <a:lnTo>
                    <a:pt x="104" y="255"/>
                  </a:lnTo>
                  <a:lnTo>
                    <a:pt x="97" y="255"/>
                  </a:lnTo>
                  <a:lnTo>
                    <a:pt x="89" y="255"/>
                  </a:lnTo>
                  <a:lnTo>
                    <a:pt x="83" y="253"/>
                  </a:lnTo>
                  <a:lnTo>
                    <a:pt x="76" y="251"/>
                  </a:lnTo>
                  <a:lnTo>
                    <a:pt x="70" y="249"/>
                  </a:lnTo>
                  <a:lnTo>
                    <a:pt x="66" y="244"/>
                  </a:lnTo>
                  <a:lnTo>
                    <a:pt x="60" y="240"/>
                  </a:lnTo>
                  <a:lnTo>
                    <a:pt x="56" y="234"/>
                  </a:lnTo>
                  <a:lnTo>
                    <a:pt x="53" y="227"/>
                  </a:lnTo>
                  <a:lnTo>
                    <a:pt x="49" y="221"/>
                  </a:lnTo>
                  <a:lnTo>
                    <a:pt x="46" y="212"/>
                  </a:lnTo>
                  <a:lnTo>
                    <a:pt x="44" y="204"/>
                  </a:lnTo>
                  <a:lnTo>
                    <a:pt x="42" y="193"/>
                  </a:lnTo>
                  <a:lnTo>
                    <a:pt x="41" y="182"/>
                  </a:lnTo>
                  <a:lnTo>
                    <a:pt x="40" y="170"/>
                  </a:lnTo>
                  <a:lnTo>
                    <a:pt x="39" y="158"/>
                  </a:lnTo>
                  <a:lnTo>
                    <a:pt x="39" y="14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2" name="Rectangle 1127"/>
            <p:cNvSpPr>
              <a:spLocks noChangeArrowheads="1"/>
            </p:cNvSpPr>
            <p:nvPr/>
          </p:nvSpPr>
          <p:spPr bwMode="auto">
            <a:xfrm>
              <a:off x="2507" y="4108"/>
              <a:ext cx="974" cy="17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700" b="1">
                  <a:solidFill>
                    <a:srgbClr val="000000"/>
                  </a:solidFill>
                </a:rPr>
                <a:t>Patinagem (%)</a:t>
              </a:r>
              <a:endParaRPr lang="pt-BR"/>
            </a:p>
          </p:txBody>
        </p:sp>
        <p:sp>
          <p:nvSpPr>
            <p:cNvPr id="48233" name="Freeform 1128"/>
            <p:cNvSpPr>
              <a:spLocks noEditPoints="1"/>
            </p:cNvSpPr>
            <p:nvPr/>
          </p:nvSpPr>
          <p:spPr bwMode="auto">
            <a:xfrm>
              <a:off x="892" y="3835"/>
              <a:ext cx="65" cy="96"/>
            </a:xfrm>
            <a:custGeom>
              <a:avLst/>
              <a:gdLst>
                <a:gd name="T0" fmla="*/ 0 w 194"/>
                <a:gd name="T1" fmla="*/ 19 h 288"/>
                <a:gd name="T2" fmla="*/ 1 w 194"/>
                <a:gd name="T3" fmla="*/ 22 h 288"/>
                <a:gd name="T4" fmla="*/ 1 w 194"/>
                <a:gd name="T5" fmla="*/ 25 h 288"/>
                <a:gd name="T6" fmla="*/ 2 w 194"/>
                <a:gd name="T7" fmla="*/ 27 h 288"/>
                <a:gd name="T8" fmla="*/ 4 w 194"/>
                <a:gd name="T9" fmla="*/ 29 h 288"/>
                <a:gd name="T10" fmla="*/ 6 w 194"/>
                <a:gd name="T11" fmla="*/ 31 h 288"/>
                <a:gd name="T12" fmla="*/ 8 w 194"/>
                <a:gd name="T13" fmla="*/ 32 h 288"/>
                <a:gd name="T14" fmla="*/ 10 w 194"/>
                <a:gd name="T15" fmla="*/ 32 h 288"/>
                <a:gd name="T16" fmla="*/ 13 w 194"/>
                <a:gd name="T17" fmla="*/ 32 h 288"/>
                <a:gd name="T18" fmla="*/ 15 w 194"/>
                <a:gd name="T19" fmla="*/ 31 h 288"/>
                <a:gd name="T20" fmla="*/ 17 w 194"/>
                <a:gd name="T21" fmla="*/ 30 h 288"/>
                <a:gd name="T22" fmla="*/ 19 w 194"/>
                <a:gd name="T23" fmla="*/ 28 h 288"/>
                <a:gd name="T24" fmla="*/ 20 w 194"/>
                <a:gd name="T25" fmla="*/ 26 h 288"/>
                <a:gd name="T26" fmla="*/ 21 w 194"/>
                <a:gd name="T27" fmla="*/ 24 h 288"/>
                <a:gd name="T28" fmla="*/ 21 w 194"/>
                <a:gd name="T29" fmla="*/ 21 h 288"/>
                <a:gd name="T30" fmla="*/ 22 w 194"/>
                <a:gd name="T31" fmla="*/ 17 h 288"/>
                <a:gd name="T32" fmla="*/ 22 w 194"/>
                <a:gd name="T33" fmla="*/ 13 h 288"/>
                <a:gd name="T34" fmla="*/ 21 w 194"/>
                <a:gd name="T35" fmla="*/ 10 h 288"/>
                <a:gd name="T36" fmla="*/ 20 w 194"/>
                <a:gd name="T37" fmla="*/ 7 h 288"/>
                <a:gd name="T38" fmla="*/ 19 w 194"/>
                <a:gd name="T39" fmla="*/ 5 h 288"/>
                <a:gd name="T40" fmla="*/ 18 w 194"/>
                <a:gd name="T41" fmla="*/ 3 h 288"/>
                <a:gd name="T42" fmla="*/ 16 w 194"/>
                <a:gd name="T43" fmla="*/ 1 h 288"/>
                <a:gd name="T44" fmla="*/ 14 w 194"/>
                <a:gd name="T45" fmla="*/ 0 h 288"/>
                <a:gd name="T46" fmla="*/ 12 w 194"/>
                <a:gd name="T47" fmla="*/ 0 h 288"/>
                <a:gd name="T48" fmla="*/ 9 w 194"/>
                <a:gd name="T49" fmla="*/ 0 h 288"/>
                <a:gd name="T50" fmla="*/ 7 w 194"/>
                <a:gd name="T51" fmla="*/ 1 h 288"/>
                <a:gd name="T52" fmla="*/ 5 w 194"/>
                <a:gd name="T53" fmla="*/ 2 h 288"/>
                <a:gd name="T54" fmla="*/ 3 w 194"/>
                <a:gd name="T55" fmla="*/ 4 h 288"/>
                <a:gd name="T56" fmla="*/ 2 w 194"/>
                <a:gd name="T57" fmla="*/ 6 h 288"/>
                <a:gd name="T58" fmla="*/ 1 w 194"/>
                <a:gd name="T59" fmla="*/ 8 h 288"/>
                <a:gd name="T60" fmla="*/ 0 w 194"/>
                <a:gd name="T61" fmla="*/ 11 h 288"/>
                <a:gd name="T62" fmla="*/ 0 w 194"/>
                <a:gd name="T63" fmla="*/ 15 h 288"/>
                <a:gd name="T64" fmla="*/ 4 w 194"/>
                <a:gd name="T65" fmla="*/ 13 h 288"/>
                <a:gd name="T66" fmla="*/ 5 w 194"/>
                <a:gd name="T67" fmla="*/ 8 h 288"/>
                <a:gd name="T68" fmla="*/ 7 w 194"/>
                <a:gd name="T69" fmla="*/ 5 h 288"/>
                <a:gd name="T70" fmla="*/ 9 w 194"/>
                <a:gd name="T71" fmla="*/ 4 h 288"/>
                <a:gd name="T72" fmla="*/ 13 w 194"/>
                <a:gd name="T73" fmla="*/ 4 h 288"/>
                <a:gd name="T74" fmla="*/ 15 w 194"/>
                <a:gd name="T75" fmla="*/ 5 h 288"/>
                <a:gd name="T76" fmla="*/ 17 w 194"/>
                <a:gd name="T77" fmla="*/ 8 h 288"/>
                <a:gd name="T78" fmla="*/ 17 w 194"/>
                <a:gd name="T79" fmla="*/ 13 h 288"/>
                <a:gd name="T80" fmla="*/ 17 w 194"/>
                <a:gd name="T81" fmla="*/ 19 h 288"/>
                <a:gd name="T82" fmla="*/ 17 w 194"/>
                <a:gd name="T83" fmla="*/ 24 h 288"/>
                <a:gd name="T84" fmla="*/ 15 w 194"/>
                <a:gd name="T85" fmla="*/ 27 h 288"/>
                <a:gd name="T86" fmla="*/ 13 w 194"/>
                <a:gd name="T87" fmla="*/ 28 h 288"/>
                <a:gd name="T88" fmla="*/ 9 w 194"/>
                <a:gd name="T89" fmla="*/ 28 h 288"/>
                <a:gd name="T90" fmla="*/ 7 w 194"/>
                <a:gd name="T91" fmla="*/ 27 h 288"/>
                <a:gd name="T92" fmla="*/ 5 w 194"/>
                <a:gd name="T93" fmla="*/ 24 h 288"/>
                <a:gd name="T94" fmla="*/ 4 w 194"/>
                <a:gd name="T95" fmla="*/ 19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288"/>
                <a:gd name="T146" fmla="*/ 194 w 194"/>
                <a:gd name="T147" fmla="*/ 288 h 2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288">
                  <a:moveTo>
                    <a:pt x="0" y="144"/>
                  </a:moveTo>
                  <a:lnTo>
                    <a:pt x="0" y="153"/>
                  </a:lnTo>
                  <a:lnTo>
                    <a:pt x="0" y="161"/>
                  </a:lnTo>
                  <a:lnTo>
                    <a:pt x="1" y="170"/>
                  </a:lnTo>
                  <a:lnTo>
                    <a:pt x="1" y="177"/>
                  </a:lnTo>
                  <a:lnTo>
                    <a:pt x="2" y="185"/>
                  </a:lnTo>
                  <a:lnTo>
                    <a:pt x="4" y="192"/>
                  </a:lnTo>
                  <a:lnTo>
                    <a:pt x="6" y="200"/>
                  </a:lnTo>
                  <a:lnTo>
                    <a:pt x="7" y="206"/>
                  </a:lnTo>
                  <a:lnTo>
                    <a:pt x="8" y="213"/>
                  </a:lnTo>
                  <a:lnTo>
                    <a:pt x="10" y="219"/>
                  </a:lnTo>
                  <a:lnTo>
                    <a:pt x="12" y="226"/>
                  </a:lnTo>
                  <a:lnTo>
                    <a:pt x="14" y="231"/>
                  </a:lnTo>
                  <a:lnTo>
                    <a:pt x="16" y="237"/>
                  </a:lnTo>
                  <a:lnTo>
                    <a:pt x="20" y="242"/>
                  </a:lnTo>
                  <a:lnTo>
                    <a:pt x="22" y="247"/>
                  </a:lnTo>
                  <a:lnTo>
                    <a:pt x="25" y="252"/>
                  </a:lnTo>
                  <a:lnTo>
                    <a:pt x="28" y="256"/>
                  </a:lnTo>
                  <a:lnTo>
                    <a:pt x="32" y="260"/>
                  </a:lnTo>
                  <a:lnTo>
                    <a:pt x="36" y="265"/>
                  </a:lnTo>
                  <a:lnTo>
                    <a:pt x="39" y="268"/>
                  </a:lnTo>
                  <a:lnTo>
                    <a:pt x="43" y="271"/>
                  </a:lnTo>
                  <a:lnTo>
                    <a:pt x="47" y="274"/>
                  </a:lnTo>
                  <a:lnTo>
                    <a:pt x="51" y="276"/>
                  </a:lnTo>
                  <a:lnTo>
                    <a:pt x="55" y="280"/>
                  </a:lnTo>
                  <a:lnTo>
                    <a:pt x="61" y="282"/>
                  </a:lnTo>
                  <a:lnTo>
                    <a:pt x="65" y="283"/>
                  </a:lnTo>
                  <a:lnTo>
                    <a:pt x="70" y="285"/>
                  </a:lnTo>
                  <a:lnTo>
                    <a:pt x="76" y="286"/>
                  </a:lnTo>
                  <a:lnTo>
                    <a:pt x="80" y="287"/>
                  </a:lnTo>
                  <a:lnTo>
                    <a:pt x="87" y="287"/>
                  </a:lnTo>
                  <a:lnTo>
                    <a:pt x="92" y="288"/>
                  </a:lnTo>
                  <a:lnTo>
                    <a:pt x="97" y="288"/>
                  </a:lnTo>
                  <a:lnTo>
                    <a:pt x="104" y="288"/>
                  </a:lnTo>
                  <a:lnTo>
                    <a:pt x="109" y="287"/>
                  </a:lnTo>
                  <a:lnTo>
                    <a:pt x="115" y="287"/>
                  </a:lnTo>
                  <a:lnTo>
                    <a:pt x="120" y="286"/>
                  </a:lnTo>
                  <a:lnTo>
                    <a:pt x="125" y="285"/>
                  </a:lnTo>
                  <a:lnTo>
                    <a:pt x="130" y="283"/>
                  </a:lnTo>
                  <a:lnTo>
                    <a:pt x="135" y="282"/>
                  </a:lnTo>
                  <a:lnTo>
                    <a:pt x="139" y="280"/>
                  </a:lnTo>
                  <a:lnTo>
                    <a:pt x="144" y="276"/>
                  </a:lnTo>
                  <a:lnTo>
                    <a:pt x="148" y="274"/>
                  </a:lnTo>
                  <a:lnTo>
                    <a:pt x="152" y="271"/>
                  </a:lnTo>
                  <a:lnTo>
                    <a:pt x="156" y="268"/>
                  </a:lnTo>
                  <a:lnTo>
                    <a:pt x="160" y="265"/>
                  </a:lnTo>
                  <a:lnTo>
                    <a:pt x="163" y="260"/>
                  </a:lnTo>
                  <a:lnTo>
                    <a:pt x="166" y="256"/>
                  </a:lnTo>
                  <a:lnTo>
                    <a:pt x="170" y="252"/>
                  </a:lnTo>
                  <a:lnTo>
                    <a:pt x="173" y="247"/>
                  </a:lnTo>
                  <a:lnTo>
                    <a:pt x="175" y="242"/>
                  </a:lnTo>
                  <a:lnTo>
                    <a:pt x="178" y="238"/>
                  </a:lnTo>
                  <a:lnTo>
                    <a:pt x="180" y="232"/>
                  </a:lnTo>
                  <a:lnTo>
                    <a:pt x="182" y="226"/>
                  </a:lnTo>
                  <a:lnTo>
                    <a:pt x="185" y="220"/>
                  </a:lnTo>
                  <a:lnTo>
                    <a:pt x="187" y="214"/>
                  </a:lnTo>
                  <a:lnTo>
                    <a:pt x="188" y="208"/>
                  </a:lnTo>
                  <a:lnTo>
                    <a:pt x="190" y="200"/>
                  </a:lnTo>
                  <a:lnTo>
                    <a:pt x="191" y="194"/>
                  </a:lnTo>
                  <a:lnTo>
                    <a:pt x="192" y="186"/>
                  </a:lnTo>
                  <a:lnTo>
                    <a:pt x="193" y="177"/>
                  </a:lnTo>
                  <a:lnTo>
                    <a:pt x="193" y="170"/>
                  </a:lnTo>
                  <a:lnTo>
                    <a:pt x="194" y="161"/>
                  </a:lnTo>
                  <a:lnTo>
                    <a:pt x="194" y="153"/>
                  </a:lnTo>
                  <a:lnTo>
                    <a:pt x="194" y="144"/>
                  </a:lnTo>
                  <a:lnTo>
                    <a:pt x="194" y="135"/>
                  </a:lnTo>
                  <a:lnTo>
                    <a:pt x="194" y="127"/>
                  </a:lnTo>
                  <a:lnTo>
                    <a:pt x="193" y="118"/>
                  </a:lnTo>
                  <a:lnTo>
                    <a:pt x="193" y="111"/>
                  </a:lnTo>
                  <a:lnTo>
                    <a:pt x="192" y="103"/>
                  </a:lnTo>
                  <a:lnTo>
                    <a:pt x="191" y="96"/>
                  </a:lnTo>
                  <a:lnTo>
                    <a:pt x="190" y="88"/>
                  </a:lnTo>
                  <a:lnTo>
                    <a:pt x="188" y="82"/>
                  </a:lnTo>
                  <a:lnTo>
                    <a:pt x="187" y="75"/>
                  </a:lnTo>
                  <a:lnTo>
                    <a:pt x="185" y="69"/>
                  </a:lnTo>
                  <a:lnTo>
                    <a:pt x="182" y="62"/>
                  </a:lnTo>
                  <a:lnTo>
                    <a:pt x="180" y="57"/>
                  </a:lnTo>
                  <a:lnTo>
                    <a:pt x="178" y="52"/>
                  </a:lnTo>
                  <a:lnTo>
                    <a:pt x="175" y="46"/>
                  </a:lnTo>
                  <a:lnTo>
                    <a:pt x="173" y="41"/>
                  </a:lnTo>
                  <a:lnTo>
                    <a:pt x="170" y="37"/>
                  </a:lnTo>
                  <a:lnTo>
                    <a:pt x="166" y="32"/>
                  </a:lnTo>
                  <a:lnTo>
                    <a:pt x="163" y="28"/>
                  </a:lnTo>
                  <a:lnTo>
                    <a:pt x="160" y="24"/>
                  </a:lnTo>
                  <a:lnTo>
                    <a:pt x="156" y="20"/>
                  </a:lnTo>
                  <a:lnTo>
                    <a:pt x="152" y="17"/>
                  </a:lnTo>
                  <a:lnTo>
                    <a:pt x="148" y="14"/>
                  </a:lnTo>
                  <a:lnTo>
                    <a:pt x="144" y="12"/>
                  </a:lnTo>
                  <a:lnTo>
                    <a:pt x="139" y="10"/>
                  </a:lnTo>
                  <a:lnTo>
                    <a:pt x="135" y="7"/>
                  </a:lnTo>
                  <a:lnTo>
                    <a:pt x="130" y="5"/>
                  </a:lnTo>
                  <a:lnTo>
                    <a:pt x="125" y="3"/>
                  </a:lnTo>
                  <a:lnTo>
                    <a:pt x="120" y="2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7" y="1"/>
                  </a:lnTo>
                  <a:lnTo>
                    <a:pt x="80" y="1"/>
                  </a:lnTo>
                  <a:lnTo>
                    <a:pt x="76" y="2"/>
                  </a:lnTo>
                  <a:lnTo>
                    <a:pt x="70" y="3"/>
                  </a:lnTo>
                  <a:lnTo>
                    <a:pt x="65" y="5"/>
                  </a:lnTo>
                  <a:lnTo>
                    <a:pt x="61" y="7"/>
                  </a:lnTo>
                  <a:lnTo>
                    <a:pt x="55" y="10"/>
                  </a:lnTo>
                  <a:lnTo>
                    <a:pt x="51" y="12"/>
                  </a:lnTo>
                  <a:lnTo>
                    <a:pt x="47" y="14"/>
                  </a:lnTo>
                  <a:lnTo>
                    <a:pt x="43" y="17"/>
                  </a:lnTo>
                  <a:lnTo>
                    <a:pt x="39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5" y="37"/>
                  </a:lnTo>
                  <a:lnTo>
                    <a:pt x="22" y="41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2" y="62"/>
                  </a:lnTo>
                  <a:lnTo>
                    <a:pt x="10" y="69"/>
                  </a:lnTo>
                  <a:lnTo>
                    <a:pt x="8" y="75"/>
                  </a:lnTo>
                  <a:lnTo>
                    <a:pt x="7" y="82"/>
                  </a:lnTo>
                  <a:lnTo>
                    <a:pt x="6" y="88"/>
                  </a:lnTo>
                  <a:lnTo>
                    <a:pt x="4" y="96"/>
                  </a:lnTo>
                  <a:lnTo>
                    <a:pt x="2" y="103"/>
                  </a:lnTo>
                  <a:lnTo>
                    <a:pt x="1" y="111"/>
                  </a:lnTo>
                  <a:lnTo>
                    <a:pt x="1" y="118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4"/>
                  </a:lnTo>
                  <a:close/>
                  <a:moveTo>
                    <a:pt x="39" y="144"/>
                  </a:moveTo>
                  <a:lnTo>
                    <a:pt x="39" y="130"/>
                  </a:lnTo>
                  <a:lnTo>
                    <a:pt x="40" y="118"/>
                  </a:lnTo>
                  <a:lnTo>
                    <a:pt x="41" y="106"/>
                  </a:lnTo>
                  <a:lnTo>
                    <a:pt x="42" y="96"/>
                  </a:lnTo>
                  <a:lnTo>
                    <a:pt x="44" y="85"/>
                  </a:lnTo>
                  <a:lnTo>
                    <a:pt x="47" y="76"/>
                  </a:lnTo>
                  <a:lnTo>
                    <a:pt x="50" y="68"/>
                  </a:lnTo>
                  <a:lnTo>
                    <a:pt x="53" y="61"/>
                  </a:lnTo>
                  <a:lnTo>
                    <a:pt x="56" y="55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0" y="40"/>
                  </a:lnTo>
                  <a:lnTo>
                    <a:pt x="77" y="38"/>
                  </a:lnTo>
                  <a:lnTo>
                    <a:pt x="83" y="35"/>
                  </a:lnTo>
                  <a:lnTo>
                    <a:pt x="90" y="33"/>
                  </a:lnTo>
                  <a:lnTo>
                    <a:pt x="97" y="33"/>
                  </a:lnTo>
                  <a:lnTo>
                    <a:pt x="105" y="33"/>
                  </a:lnTo>
                  <a:lnTo>
                    <a:pt x="112" y="35"/>
                  </a:lnTo>
                  <a:lnTo>
                    <a:pt x="119" y="38"/>
                  </a:lnTo>
                  <a:lnTo>
                    <a:pt x="124" y="40"/>
                  </a:lnTo>
                  <a:lnTo>
                    <a:pt x="130" y="44"/>
                  </a:lnTo>
                  <a:lnTo>
                    <a:pt x="134" y="48"/>
                  </a:lnTo>
                  <a:lnTo>
                    <a:pt x="138" y="55"/>
                  </a:lnTo>
                  <a:lnTo>
                    <a:pt x="143" y="61"/>
                  </a:lnTo>
                  <a:lnTo>
                    <a:pt x="146" y="68"/>
                  </a:lnTo>
                  <a:lnTo>
                    <a:pt x="148" y="76"/>
                  </a:lnTo>
                  <a:lnTo>
                    <a:pt x="150" y="85"/>
                  </a:lnTo>
                  <a:lnTo>
                    <a:pt x="152" y="96"/>
                  </a:lnTo>
                  <a:lnTo>
                    <a:pt x="153" y="106"/>
                  </a:lnTo>
                  <a:lnTo>
                    <a:pt x="154" y="118"/>
                  </a:lnTo>
                  <a:lnTo>
                    <a:pt x="156" y="130"/>
                  </a:lnTo>
                  <a:lnTo>
                    <a:pt x="156" y="144"/>
                  </a:lnTo>
                  <a:lnTo>
                    <a:pt x="156" y="158"/>
                  </a:lnTo>
                  <a:lnTo>
                    <a:pt x="154" y="170"/>
                  </a:lnTo>
                  <a:lnTo>
                    <a:pt x="153" y="182"/>
                  </a:lnTo>
                  <a:lnTo>
                    <a:pt x="152" y="192"/>
                  </a:lnTo>
                  <a:lnTo>
                    <a:pt x="150" y="203"/>
                  </a:lnTo>
                  <a:lnTo>
                    <a:pt x="148" y="212"/>
                  </a:lnTo>
                  <a:lnTo>
                    <a:pt x="146" y="220"/>
                  </a:lnTo>
                  <a:lnTo>
                    <a:pt x="143" y="227"/>
                  </a:lnTo>
                  <a:lnTo>
                    <a:pt x="138" y="233"/>
                  </a:lnTo>
                  <a:lnTo>
                    <a:pt x="134" y="240"/>
                  </a:lnTo>
                  <a:lnTo>
                    <a:pt x="130" y="244"/>
                  </a:lnTo>
                  <a:lnTo>
                    <a:pt x="124" y="248"/>
                  </a:lnTo>
                  <a:lnTo>
                    <a:pt x="119" y="251"/>
                  </a:lnTo>
                  <a:lnTo>
                    <a:pt x="112" y="253"/>
                  </a:lnTo>
                  <a:lnTo>
                    <a:pt x="105" y="255"/>
                  </a:lnTo>
                  <a:lnTo>
                    <a:pt x="97" y="255"/>
                  </a:lnTo>
                  <a:lnTo>
                    <a:pt x="90" y="255"/>
                  </a:lnTo>
                  <a:lnTo>
                    <a:pt x="83" y="253"/>
                  </a:lnTo>
                  <a:lnTo>
                    <a:pt x="77" y="251"/>
                  </a:lnTo>
                  <a:lnTo>
                    <a:pt x="70" y="248"/>
                  </a:lnTo>
                  <a:lnTo>
                    <a:pt x="66" y="244"/>
                  </a:lnTo>
                  <a:lnTo>
                    <a:pt x="61" y="240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50" y="220"/>
                  </a:lnTo>
                  <a:lnTo>
                    <a:pt x="47" y="212"/>
                  </a:lnTo>
                  <a:lnTo>
                    <a:pt x="44" y="203"/>
                  </a:lnTo>
                  <a:lnTo>
                    <a:pt x="42" y="192"/>
                  </a:lnTo>
                  <a:lnTo>
                    <a:pt x="41" y="182"/>
                  </a:lnTo>
                  <a:lnTo>
                    <a:pt x="40" y="170"/>
                  </a:lnTo>
                  <a:lnTo>
                    <a:pt x="39" y="158"/>
                  </a:lnTo>
                  <a:lnTo>
                    <a:pt x="39" y="14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4" name="Freeform 1129"/>
            <p:cNvSpPr>
              <a:spLocks noEditPoints="1"/>
            </p:cNvSpPr>
            <p:nvPr/>
          </p:nvSpPr>
          <p:spPr bwMode="auto">
            <a:xfrm>
              <a:off x="731" y="3452"/>
              <a:ext cx="65" cy="96"/>
            </a:xfrm>
            <a:custGeom>
              <a:avLst/>
              <a:gdLst>
                <a:gd name="T0" fmla="*/ 0 w 194"/>
                <a:gd name="T1" fmla="*/ 19 h 288"/>
                <a:gd name="T2" fmla="*/ 1 w 194"/>
                <a:gd name="T3" fmla="*/ 22 h 288"/>
                <a:gd name="T4" fmla="*/ 1 w 194"/>
                <a:gd name="T5" fmla="*/ 25 h 288"/>
                <a:gd name="T6" fmla="*/ 2 w 194"/>
                <a:gd name="T7" fmla="*/ 27 h 288"/>
                <a:gd name="T8" fmla="*/ 4 w 194"/>
                <a:gd name="T9" fmla="*/ 29 h 288"/>
                <a:gd name="T10" fmla="*/ 6 w 194"/>
                <a:gd name="T11" fmla="*/ 31 h 288"/>
                <a:gd name="T12" fmla="*/ 8 w 194"/>
                <a:gd name="T13" fmla="*/ 32 h 288"/>
                <a:gd name="T14" fmla="*/ 10 w 194"/>
                <a:gd name="T15" fmla="*/ 32 h 288"/>
                <a:gd name="T16" fmla="*/ 13 w 194"/>
                <a:gd name="T17" fmla="*/ 32 h 288"/>
                <a:gd name="T18" fmla="*/ 15 w 194"/>
                <a:gd name="T19" fmla="*/ 31 h 288"/>
                <a:gd name="T20" fmla="*/ 17 w 194"/>
                <a:gd name="T21" fmla="*/ 30 h 288"/>
                <a:gd name="T22" fmla="*/ 19 w 194"/>
                <a:gd name="T23" fmla="*/ 28 h 288"/>
                <a:gd name="T24" fmla="*/ 20 w 194"/>
                <a:gd name="T25" fmla="*/ 26 h 288"/>
                <a:gd name="T26" fmla="*/ 21 w 194"/>
                <a:gd name="T27" fmla="*/ 24 h 288"/>
                <a:gd name="T28" fmla="*/ 21 w 194"/>
                <a:gd name="T29" fmla="*/ 21 h 288"/>
                <a:gd name="T30" fmla="*/ 22 w 194"/>
                <a:gd name="T31" fmla="*/ 17 h 288"/>
                <a:gd name="T32" fmla="*/ 22 w 194"/>
                <a:gd name="T33" fmla="*/ 13 h 288"/>
                <a:gd name="T34" fmla="*/ 21 w 194"/>
                <a:gd name="T35" fmla="*/ 10 h 288"/>
                <a:gd name="T36" fmla="*/ 20 w 194"/>
                <a:gd name="T37" fmla="*/ 7 h 288"/>
                <a:gd name="T38" fmla="*/ 19 w 194"/>
                <a:gd name="T39" fmla="*/ 5 h 288"/>
                <a:gd name="T40" fmla="*/ 18 w 194"/>
                <a:gd name="T41" fmla="*/ 3 h 288"/>
                <a:gd name="T42" fmla="*/ 16 w 194"/>
                <a:gd name="T43" fmla="*/ 1 h 288"/>
                <a:gd name="T44" fmla="*/ 14 w 194"/>
                <a:gd name="T45" fmla="*/ 0 h 288"/>
                <a:gd name="T46" fmla="*/ 12 w 194"/>
                <a:gd name="T47" fmla="*/ 0 h 288"/>
                <a:gd name="T48" fmla="*/ 9 w 194"/>
                <a:gd name="T49" fmla="*/ 0 h 288"/>
                <a:gd name="T50" fmla="*/ 7 w 194"/>
                <a:gd name="T51" fmla="*/ 1 h 288"/>
                <a:gd name="T52" fmla="*/ 5 w 194"/>
                <a:gd name="T53" fmla="*/ 2 h 288"/>
                <a:gd name="T54" fmla="*/ 3 w 194"/>
                <a:gd name="T55" fmla="*/ 4 h 288"/>
                <a:gd name="T56" fmla="*/ 2 w 194"/>
                <a:gd name="T57" fmla="*/ 6 h 288"/>
                <a:gd name="T58" fmla="*/ 1 w 194"/>
                <a:gd name="T59" fmla="*/ 8 h 288"/>
                <a:gd name="T60" fmla="*/ 0 w 194"/>
                <a:gd name="T61" fmla="*/ 11 h 288"/>
                <a:gd name="T62" fmla="*/ 0 w 194"/>
                <a:gd name="T63" fmla="*/ 15 h 288"/>
                <a:gd name="T64" fmla="*/ 4 w 194"/>
                <a:gd name="T65" fmla="*/ 13 h 288"/>
                <a:gd name="T66" fmla="*/ 5 w 194"/>
                <a:gd name="T67" fmla="*/ 8 h 288"/>
                <a:gd name="T68" fmla="*/ 7 w 194"/>
                <a:gd name="T69" fmla="*/ 5 h 288"/>
                <a:gd name="T70" fmla="*/ 9 w 194"/>
                <a:gd name="T71" fmla="*/ 4 h 288"/>
                <a:gd name="T72" fmla="*/ 13 w 194"/>
                <a:gd name="T73" fmla="*/ 4 h 288"/>
                <a:gd name="T74" fmla="*/ 15 w 194"/>
                <a:gd name="T75" fmla="*/ 5 h 288"/>
                <a:gd name="T76" fmla="*/ 17 w 194"/>
                <a:gd name="T77" fmla="*/ 8 h 288"/>
                <a:gd name="T78" fmla="*/ 17 w 194"/>
                <a:gd name="T79" fmla="*/ 13 h 288"/>
                <a:gd name="T80" fmla="*/ 17 w 194"/>
                <a:gd name="T81" fmla="*/ 19 h 288"/>
                <a:gd name="T82" fmla="*/ 17 w 194"/>
                <a:gd name="T83" fmla="*/ 24 h 288"/>
                <a:gd name="T84" fmla="*/ 15 w 194"/>
                <a:gd name="T85" fmla="*/ 27 h 288"/>
                <a:gd name="T86" fmla="*/ 13 w 194"/>
                <a:gd name="T87" fmla="*/ 28 h 288"/>
                <a:gd name="T88" fmla="*/ 9 w 194"/>
                <a:gd name="T89" fmla="*/ 28 h 288"/>
                <a:gd name="T90" fmla="*/ 7 w 194"/>
                <a:gd name="T91" fmla="*/ 27 h 288"/>
                <a:gd name="T92" fmla="*/ 5 w 194"/>
                <a:gd name="T93" fmla="*/ 24 h 288"/>
                <a:gd name="T94" fmla="*/ 4 w 194"/>
                <a:gd name="T95" fmla="*/ 19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288"/>
                <a:gd name="T146" fmla="*/ 194 w 194"/>
                <a:gd name="T147" fmla="*/ 288 h 2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288">
                  <a:moveTo>
                    <a:pt x="0" y="144"/>
                  </a:moveTo>
                  <a:lnTo>
                    <a:pt x="0" y="153"/>
                  </a:lnTo>
                  <a:lnTo>
                    <a:pt x="0" y="161"/>
                  </a:lnTo>
                  <a:lnTo>
                    <a:pt x="1" y="170"/>
                  </a:lnTo>
                  <a:lnTo>
                    <a:pt x="1" y="177"/>
                  </a:lnTo>
                  <a:lnTo>
                    <a:pt x="2" y="185"/>
                  </a:lnTo>
                  <a:lnTo>
                    <a:pt x="4" y="192"/>
                  </a:lnTo>
                  <a:lnTo>
                    <a:pt x="6" y="200"/>
                  </a:lnTo>
                  <a:lnTo>
                    <a:pt x="7" y="206"/>
                  </a:lnTo>
                  <a:lnTo>
                    <a:pt x="8" y="213"/>
                  </a:lnTo>
                  <a:lnTo>
                    <a:pt x="10" y="219"/>
                  </a:lnTo>
                  <a:lnTo>
                    <a:pt x="12" y="226"/>
                  </a:lnTo>
                  <a:lnTo>
                    <a:pt x="14" y="231"/>
                  </a:lnTo>
                  <a:lnTo>
                    <a:pt x="16" y="237"/>
                  </a:lnTo>
                  <a:lnTo>
                    <a:pt x="20" y="242"/>
                  </a:lnTo>
                  <a:lnTo>
                    <a:pt x="22" y="247"/>
                  </a:lnTo>
                  <a:lnTo>
                    <a:pt x="25" y="252"/>
                  </a:lnTo>
                  <a:lnTo>
                    <a:pt x="28" y="256"/>
                  </a:lnTo>
                  <a:lnTo>
                    <a:pt x="32" y="260"/>
                  </a:lnTo>
                  <a:lnTo>
                    <a:pt x="36" y="265"/>
                  </a:lnTo>
                  <a:lnTo>
                    <a:pt x="39" y="268"/>
                  </a:lnTo>
                  <a:lnTo>
                    <a:pt x="43" y="271"/>
                  </a:lnTo>
                  <a:lnTo>
                    <a:pt x="47" y="274"/>
                  </a:lnTo>
                  <a:lnTo>
                    <a:pt x="51" y="276"/>
                  </a:lnTo>
                  <a:lnTo>
                    <a:pt x="55" y="280"/>
                  </a:lnTo>
                  <a:lnTo>
                    <a:pt x="61" y="282"/>
                  </a:lnTo>
                  <a:lnTo>
                    <a:pt x="65" y="283"/>
                  </a:lnTo>
                  <a:lnTo>
                    <a:pt x="70" y="285"/>
                  </a:lnTo>
                  <a:lnTo>
                    <a:pt x="76" y="286"/>
                  </a:lnTo>
                  <a:lnTo>
                    <a:pt x="80" y="287"/>
                  </a:lnTo>
                  <a:lnTo>
                    <a:pt x="87" y="287"/>
                  </a:lnTo>
                  <a:lnTo>
                    <a:pt x="92" y="288"/>
                  </a:lnTo>
                  <a:lnTo>
                    <a:pt x="97" y="288"/>
                  </a:lnTo>
                  <a:lnTo>
                    <a:pt x="104" y="288"/>
                  </a:lnTo>
                  <a:lnTo>
                    <a:pt x="109" y="287"/>
                  </a:lnTo>
                  <a:lnTo>
                    <a:pt x="115" y="287"/>
                  </a:lnTo>
                  <a:lnTo>
                    <a:pt x="120" y="286"/>
                  </a:lnTo>
                  <a:lnTo>
                    <a:pt x="125" y="285"/>
                  </a:lnTo>
                  <a:lnTo>
                    <a:pt x="130" y="283"/>
                  </a:lnTo>
                  <a:lnTo>
                    <a:pt x="135" y="282"/>
                  </a:lnTo>
                  <a:lnTo>
                    <a:pt x="139" y="280"/>
                  </a:lnTo>
                  <a:lnTo>
                    <a:pt x="144" y="276"/>
                  </a:lnTo>
                  <a:lnTo>
                    <a:pt x="148" y="274"/>
                  </a:lnTo>
                  <a:lnTo>
                    <a:pt x="152" y="271"/>
                  </a:lnTo>
                  <a:lnTo>
                    <a:pt x="156" y="268"/>
                  </a:lnTo>
                  <a:lnTo>
                    <a:pt x="160" y="265"/>
                  </a:lnTo>
                  <a:lnTo>
                    <a:pt x="163" y="260"/>
                  </a:lnTo>
                  <a:lnTo>
                    <a:pt x="166" y="256"/>
                  </a:lnTo>
                  <a:lnTo>
                    <a:pt x="170" y="252"/>
                  </a:lnTo>
                  <a:lnTo>
                    <a:pt x="173" y="247"/>
                  </a:lnTo>
                  <a:lnTo>
                    <a:pt x="175" y="242"/>
                  </a:lnTo>
                  <a:lnTo>
                    <a:pt x="178" y="238"/>
                  </a:lnTo>
                  <a:lnTo>
                    <a:pt x="180" y="232"/>
                  </a:lnTo>
                  <a:lnTo>
                    <a:pt x="182" y="226"/>
                  </a:lnTo>
                  <a:lnTo>
                    <a:pt x="185" y="220"/>
                  </a:lnTo>
                  <a:lnTo>
                    <a:pt x="187" y="214"/>
                  </a:lnTo>
                  <a:lnTo>
                    <a:pt x="188" y="208"/>
                  </a:lnTo>
                  <a:lnTo>
                    <a:pt x="190" y="200"/>
                  </a:lnTo>
                  <a:lnTo>
                    <a:pt x="191" y="194"/>
                  </a:lnTo>
                  <a:lnTo>
                    <a:pt x="192" y="186"/>
                  </a:lnTo>
                  <a:lnTo>
                    <a:pt x="193" y="177"/>
                  </a:lnTo>
                  <a:lnTo>
                    <a:pt x="193" y="170"/>
                  </a:lnTo>
                  <a:lnTo>
                    <a:pt x="194" y="161"/>
                  </a:lnTo>
                  <a:lnTo>
                    <a:pt x="194" y="153"/>
                  </a:lnTo>
                  <a:lnTo>
                    <a:pt x="194" y="144"/>
                  </a:lnTo>
                  <a:lnTo>
                    <a:pt x="194" y="135"/>
                  </a:lnTo>
                  <a:lnTo>
                    <a:pt x="194" y="127"/>
                  </a:lnTo>
                  <a:lnTo>
                    <a:pt x="193" y="118"/>
                  </a:lnTo>
                  <a:lnTo>
                    <a:pt x="193" y="111"/>
                  </a:lnTo>
                  <a:lnTo>
                    <a:pt x="192" y="103"/>
                  </a:lnTo>
                  <a:lnTo>
                    <a:pt x="191" y="96"/>
                  </a:lnTo>
                  <a:lnTo>
                    <a:pt x="190" y="88"/>
                  </a:lnTo>
                  <a:lnTo>
                    <a:pt x="188" y="82"/>
                  </a:lnTo>
                  <a:lnTo>
                    <a:pt x="187" y="75"/>
                  </a:lnTo>
                  <a:lnTo>
                    <a:pt x="185" y="69"/>
                  </a:lnTo>
                  <a:lnTo>
                    <a:pt x="182" y="62"/>
                  </a:lnTo>
                  <a:lnTo>
                    <a:pt x="180" y="57"/>
                  </a:lnTo>
                  <a:lnTo>
                    <a:pt x="178" y="52"/>
                  </a:lnTo>
                  <a:lnTo>
                    <a:pt x="175" y="46"/>
                  </a:lnTo>
                  <a:lnTo>
                    <a:pt x="173" y="41"/>
                  </a:lnTo>
                  <a:lnTo>
                    <a:pt x="170" y="36"/>
                  </a:lnTo>
                  <a:lnTo>
                    <a:pt x="166" y="32"/>
                  </a:lnTo>
                  <a:lnTo>
                    <a:pt x="163" y="28"/>
                  </a:lnTo>
                  <a:lnTo>
                    <a:pt x="160" y="24"/>
                  </a:lnTo>
                  <a:lnTo>
                    <a:pt x="156" y="20"/>
                  </a:lnTo>
                  <a:lnTo>
                    <a:pt x="152" y="17"/>
                  </a:lnTo>
                  <a:lnTo>
                    <a:pt x="148" y="14"/>
                  </a:lnTo>
                  <a:lnTo>
                    <a:pt x="144" y="12"/>
                  </a:lnTo>
                  <a:lnTo>
                    <a:pt x="139" y="10"/>
                  </a:lnTo>
                  <a:lnTo>
                    <a:pt x="135" y="7"/>
                  </a:lnTo>
                  <a:lnTo>
                    <a:pt x="130" y="5"/>
                  </a:lnTo>
                  <a:lnTo>
                    <a:pt x="125" y="3"/>
                  </a:lnTo>
                  <a:lnTo>
                    <a:pt x="120" y="2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7" y="1"/>
                  </a:lnTo>
                  <a:lnTo>
                    <a:pt x="80" y="1"/>
                  </a:lnTo>
                  <a:lnTo>
                    <a:pt x="76" y="2"/>
                  </a:lnTo>
                  <a:lnTo>
                    <a:pt x="70" y="3"/>
                  </a:lnTo>
                  <a:lnTo>
                    <a:pt x="65" y="5"/>
                  </a:lnTo>
                  <a:lnTo>
                    <a:pt x="61" y="7"/>
                  </a:lnTo>
                  <a:lnTo>
                    <a:pt x="55" y="10"/>
                  </a:lnTo>
                  <a:lnTo>
                    <a:pt x="51" y="12"/>
                  </a:lnTo>
                  <a:lnTo>
                    <a:pt x="47" y="14"/>
                  </a:lnTo>
                  <a:lnTo>
                    <a:pt x="43" y="17"/>
                  </a:lnTo>
                  <a:lnTo>
                    <a:pt x="39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2" y="41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2" y="62"/>
                  </a:lnTo>
                  <a:lnTo>
                    <a:pt x="10" y="69"/>
                  </a:lnTo>
                  <a:lnTo>
                    <a:pt x="8" y="75"/>
                  </a:lnTo>
                  <a:lnTo>
                    <a:pt x="7" y="82"/>
                  </a:lnTo>
                  <a:lnTo>
                    <a:pt x="6" y="88"/>
                  </a:lnTo>
                  <a:lnTo>
                    <a:pt x="4" y="96"/>
                  </a:lnTo>
                  <a:lnTo>
                    <a:pt x="2" y="103"/>
                  </a:lnTo>
                  <a:lnTo>
                    <a:pt x="1" y="111"/>
                  </a:lnTo>
                  <a:lnTo>
                    <a:pt x="1" y="118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4"/>
                  </a:lnTo>
                  <a:close/>
                  <a:moveTo>
                    <a:pt x="39" y="144"/>
                  </a:moveTo>
                  <a:lnTo>
                    <a:pt x="39" y="130"/>
                  </a:lnTo>
                  <a:lnTo>
                    <a:pt x="40" y="118"/>
                  </a:lnTo>
                  <a:lnTo>
                    <a:pt x="41" y="106"/>
                  </a:lnTo>
                  <a:lnTo>
                    <a:pt x="42" y="96"/>
                  </a:lnTo>
                  <a:lnTo>
                    <a:pt x="45" y="85"/>
                  </a:lnTo>
                  <a:lnTo>
                    <a:pt x="47" y="76"/>
                  </a:lnTo>
                  <a:lnTo>
                    <a:pt x="50" y="68"/>
                  </a:lnTo>
                  <a:lnTo>
                    <a:pt x="53" y="61"/>
                  </a:lnTo>
                  <a:lnTo>
                    <a:pt x="56" y="55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0" y="40"/>
                  </a:lnTo>
                  <a:lnTo>
                    <a:pt x="77" y="38"/>
                  </a:lnTo>
                  <a:lnTo>
                    <a:pt x="83" y="35"/>
                  </a:lnTo>
                  <a:lnTo>
                    <a:pt x="90" y="33"/>
                  </a:lnTo>
                  <a:lnTo>
                    <a:pt x="97" y="33"/>
                  </a:lnTo>
                  <a:lnTo>
                    <a:pt x="105" y="33"/>
                  </a:lnTo>
                  <a:lnTo>
                    <a:pt x="112" y="35"/>
                  </a:lnTo>
                  <a:lnTo>
                    <a:pt x="119" y="38"/>
                  </a:lnTo>
                  <a:lnTo>
                    <a:pt x="124" y="40"/>
                  </a:lnTo>
                  <a:lnTo>
                    <a:pt x="130" y="44"/>
                  </a:lnTo>
                  <a:lnTo>
                    <a:pt x="134" y="48"/>
                  </a:lnTo>
                  <a:lnTo>
                    <a:pt x="138" y="55"/>
                  </a:lnTo>
                  <a:lnTo>
                    <a:pt x="143" y="61"/>
                  </a:lnTo>
                  <a:lnTo>
                    <a:pt x="146" y="68"/>
                  </a:lnTo>
                  <a:lnTo>
                    <a:pt x="148" y="76"/>
                  </a:lnTo>
                  <a:lnTo>
                    <a:pt x="150" y="85"/>
                  </a:lnTo>
                  <a:lnTo>
                    <a:pt x="152" y="96"/>
                  </a:lnTo>
                  <a:lnTo>
                    <a:pt x="153" y="106"/>
                  </a:lnTo>
                  <a:lnTo>
                    <a:pt x="154" y="118"/>
                  </a:lnTo>
                  <a:lnTo>
                    <a:pt x="156" y="130"/>
                  </a:lnTo>
                  <a:lnTo>
                    <a:pt x="156" y="144"/>
                  </a:lnTo>
                  <a:lnTo>
                    <a:pt x="156" y="158"/>
                  </a:lnTo>
                  <a:lnTo>
                    <a:pt x="154" y="170"/>
                  </a:lnTo>
                  <a:lnTo>
                    <a:pt x="153" y="182"/>
                  </a:lnTo>
                  <a:lnTo>
                    <a:pt x="152" y="192"/>
                  </a:lnTo>
                  <a:lnTo>
                    <a:pt x="150" y="203"/>
                  </a:lnTo>
                  <a:lnTo>
                    <a:pt x="148" y="212"/>
                  </a:lnTo>
                  <a:lnTo>
                    <a:pt x="146" y="220"/>
                  </a:lnTo>
                  <a:lnTo>
                    <a:pt x="143" y="227"/>
                  </a:lnTo>
                  <a:lnTo>
                    <a:pt x="138" y="233"/>
                  </a:lnTo>
                  <a:lnTo>
                    <a:pt x="134" y="240"/>
                  </a:lnTo>
                  <a:lnTo>
                    <a:pt x="130" y="244"/>
                  </a:lnTo>
                  <a:lnTo>
                    <a:pt x="124" y="248"/>
                  </a:lnTo>
                  <a:lnTo>
                    <a:pt x="119" y="251"/>
                  </a:lnTo>
                  <a:lnTo>
                    <a:pt x="112" y="253"/>
                  </a:lnTo>
                  <a:lnTo>
                    <a:pt x="105" y="255"/>
                  </a:lnTo>
                  <a:lnTo>
                    <a:pt x="97" y="255"/>
                  </a:lnTo>
                  <a:lnTo>
                    <a:pt x="90" y="255"/>
                  </a:lnTo>
                  <a:lnTo>
                    <a:pt x="83" y="253"/>
                  </a:lnTo>
                  <a:lnTo>
                    <a:pt x="77" y="251"/>
                  </a:lnTo>
                  <a:lnTo>
                    <a:pt x="70" y="248"/>
                  </a:lnTo>
                  <a:lnTo>
                    <a:pt x="66" y="244"/>
                  </a:lnTo>
                  <a:lnTo>
                    <a:pt x="61" y="240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50" y="220"/>
                  </a:lnTo>
                  <a:lnTo>
                    <a:pt x="47" y="212"/>
                  </a:lnTo>
                  <a:lnTo>
                    <a:pt x="45" y="203"/>
                  </a:lnTo>
                  <a:lnTo>
                    <a:pt x="42" y="192"/>
                  </a:lnTo>
                  <a:lnTo>
                    <a:pt x="41" y="182"/>
                  </a:lnTo>
                  <a:lnTo>
                    <a:pt x="40" y="170"/>
                  </a:lnTo>
                  <a:lnTo>
                    <a:pt x="39" y="158"/>
                  </a:lnTo>
                  <a:lnTo>
                    <a:pt x="39" y="14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5" name="Freeform 1130"/>
            <p:cNvSpPr>
              <a:spLocks/>
            </p:cNvSpPr>
            <p:nvPr/>
          </p:nvSpPr>
          <p:spPr bwMode="auto">
            <a:xfrm>
              <a:off x="832" y="3525"/>
              <a:ext cx="22" cy="47"/>
            </a:xfrm>
            <a:custGeom>
              <a:avLst/>
              <a:gdLst>
                <a:gd name="T0" fmla="*/ 1 w 66"/>
                <a:gd name="T1" fmla="*/ 7 h 142"/>
                <a:gd name="T2" fmla="*/ 4 w 66"/>
                <a:gd name="T3" fmla="*/ 7 h 142"/>
                <a:gd name="T4" fmla="*/ 4 w 66"/>
                <a:gd name="T5" fmla="*/ 8 h 142"/>
                <a:gd name="T6" fmla="*/ 4 w 66"/>
                <a:gd name="T7" fmla="*/ 8 h 142"/>
                <a:gd name="T8" fmla="*/ 4 w 66"/>
                <a:gd name="T9" fmla="*/ 9 h 142"/>
                <a:gd name="T10" fmla="*/ 4 w 66"/>
                <a:gd name="T11" fmla="*/ 9 h 142"/>
                <a:gd name="T12" fmla="*/ 4 w 66"/>
                <a:gd name="T13" fmla="*/ 10 h 142"/>
                <a:gd name="T14" fmla="*/ 4 w 66"/>
                <a:gd name="T15" fmla="*/ 10 h 142"/>
                <a:gd name="T16" fmla="*/ 4 w 66"/>
                <a:gd name="T17" fmla="*/ 10 h 142"/>
                <a:gd name="T18" fmla="*/ 3 w 66"/>
                <a:gd name="T19" fmla="*/ 11 h 142"/>
                <a:gd name="T20" fmla="*/ 3 w 66"/>
                <a:gd name="T21" fmla="*/ 11 h 142"/>
                <a:gd name="T22" fmla="*/ 3 w 66"/>
                <a:gd name="T23" fmla="*/ 12 h 142"/>
                <a:gd name="T24" fmla="*/ 3 w 66"/>
                <a:gd name="T25" fmla="*/ 12 h 142"/>
                <a:gd name="T26" fmla="*/ 2 w 66"/>
                <a:gd name="T27" fmla="*/ 12 h 142"/>
                <a:gd name="T28" fmla="*/ 2 w 66"/>
                <a:gd name="T29" fmla="*/ 12 h 142"/>
                <a:gd name="T30" fmla="*/ 2 w 66"/>
                <a:gd name="T31" fmla="*/ 12 h 142"/>
                <a:gd name="T32" fmla="*/ 1 w 66"/>
                <a:gd name="T33" fmla="*/ 12 h 142"/>
                <a:gd name="T34" fmla="*/ 1 w 66"/>
                <a:gd name="T35" fmla="*/ 13 h 142"/>
                <a:gd name="T36" fmla="*/ 0 w 66"/>
                <a:gd name="T37" fmla="*/ 13 h 142"/>
                <a:gd name="T38" fmla="*/ 0 w 66"/>
                <a:gd name="T39" fmla="*/ 16 h 142"/>
                <a:gd name="T40" fmla="*/ 1 w 66"/>
                <a:gd name="T41" fmla="*/ 16 h 142"/>
                <a:gd name="T42" fmla="*/ 2 w 66"/>
                <a:gd name="T43" fmla="*/ 15 h 142"/>
                <a:gd name="T44" fmla="*/ 2 w 66"/>
                <a:gd name="T45" fmla="*/ 15 h 142"/>
                <a:gd name="T46" fmla="*/ 3 w 66"/>
                <a:gd name="T47" fmla="*/ 15 h 142"/>
                <a:gd name="T48" fmla="*/ 4 w 66"/>
                <a:gd name="T49" fmla="*/ 15 h 142"/>
                <a:gd name="T50" fmla="*/ 4 w 66"/>
                <a:gd name="T51" fmla="*/ 14 h 142"/>
                <a:gd name="T52" fmla="*/ 5 w 66"/>
                <a:gd name="T53" fmla="*/ 14 h 142"/>
                <a:gd name="T54" fmla="*/ 5 w 66"/>
                <a:gd name="T55" fmla="*/ 13 h 142"/>
                <a:gd name="T56" fmla="*/ 6 w 66"/>
                <a:gd name="T57" fmla="*/ 13 h 142"/>
                <a:gd name="T58" fmla="*/ 6 w 66"/>
                <a:gd name="T59" fmla="*/ 12 h 142"/>
                <a:gd name="T60" fmla="*/ 7 w 66"/>
                <a:gd name="T61" fmla="*/ 11 h 142"/>
                <a:gd name="T62" fmla="*/ 7 w 66"/>
                <a:gd name="T63" fmla="*/ 11 h 142"/>
                <a:gd name="T64" fmla="*/ 7 w 66"/>
                <a:gd name="T65" fmla="*/ 10 h 142"/>
                <a:gd name="T66" fmla="*/ 7 w 66"/>
                <a:gd name="T67" fmla="*/ 9 h 142"/>
                <a:gd name="T68" fmla="*/ 7 w 66"/>
                <a:gd name="T69" fmla="*/ 8 h 142"/>
                <a:gd name="T70" fmla="*/ 7 w 66"/>
                <a:gd name="T71" fmla="*/ 7 h 142"/>
                <a:gd name="T72" fmla="*/ 7 w 66"/>
                <a:gd name="T73" fmla="*/ 0 h 142"/>
                <a:gd name="T74" fmla="*/ 1 w 66"/>
                <a:gd name="T75" fmla="*/ 0 h 142"/>
                <a:gd name="T76" fmla="*/ 1 w 66"/>
                <a:gd name="T77" fmla="*/ 7 h 1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142"/>
                <a:gd name="T119" fmla="*/ 66 w 66"/>
                <a:gd name="T120" fmla="*/ 142 h 1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142">
                  <a:moveTo>
                    <a:pt x="10" y="61"/>
                  </a:moveTo>
                  <a:lnTo>
                    <a:pt x="37" y="61"/>
                  </a:lnTo>
                  <a:lnTo>
                    <a:pt x="37" y="68"/>
                  </a:lnTo>
                  <a:lnTo>
                    <a:pt x="37" y="74"/>
                  </a:lnTo>
                  <a:lnTo>
                    <a:pt x="37" y="79"/>
                  </a:lnTo>
                  <a:lnTo>
                    <a:pt x="36" y="83"/>
                  </a:lnTo>
                  <a:lnTo>
                    <a:pt x="35" y="88"/>
                  </a:lnTo>
                  <a:lnTo>
                    <a:pt x="34" y="92"/>
                  </a:lnTo>
                  <a:lnTo>
                    <a:pt x="33" y="95"/>
                  </a:lnTo>
                  <a:lnTo>
                    <a:pt x="30" y="98"/>
                  </a:lnTo>
                  <a:lnTo>
                    <a:pt x="28" y="102"/>
                  </a:lnTo>
                  <a:lnTo>
                    <a:pt x="26" y="105"/>
                  </a:lnTo>
                  <a:lnTo>
                    <a:pt x="24" y="107"/>
                  </a:lnTo>
                  <a:lnTo>
                    <a:pt x="21" y="109"/>
                  </a:lnTo>
                  <a:lnTo>
                    <a:pt x="17" y="110"/>
                  </a:lnTo>
                  <a:lnTo>
                    <a:pt x="14" y="112"/>
                  </a:lnTo>
                  <a:lnTo>
                    <a:pt x="10" y="113"/>
                  </a:lnTo>
                  <a:lnTo>
                    <a:pt x="6" y="114"/>
                  </a:lnTo>
                  <a:lnTo>
                    <a:pt x="0" y="114"/>
                  </a:lnTo>
                  <a:lnTo>
                    <a:pt x="0" y="142"/>
                  </a:lnTo>
                  <a:lnTo>
                    <a:pt x="8" y="141"/>
                  </a:lnTo>
                  <a:lnTo>
                    <a:pt x="15" y="140"/>
                  </a:lnTo>
                  <a:lnTo>
                    <a:pt x="22" y="139"/>
                  </a:lnTo>
                  <a:lnTo>
                    <a:pt x="28" y="136"/>
                  </a:lnTo>
                  <a:lnTo>
                    <a:pt x="35" y="134"/>
                  </a:lnTo>
                  <a:lnTo>
                    <a:pt x="40" y="130"/>
                  </a:lnTo>
                  <a:lnTo>
                    <a:pt x="44" y="126"/>
                  </a:lnTo>
                  <a:lnTo>
                    <a:pt x="49" y="121"/>
                  </a:lnTo>
                  <a:lnTo>
                    <a:pt x="53" y="117"/>
                  </a:lnTo>
                  <a:lnTo>
                    <a:pt x="56" y="110"/>
                  </a:lnTo>
                  <a:lnTo>
                    <a:pt x="59" y="104"/>
                  </a:lnTo>
                  <a:lnTo>
                    <a:pt x="62" y="97"/>
                  </a:lnTo>
                  <a:lnTo>
                    <a:pt x="64" y="90"/>
                  </a:lnTo>
                  <a:lnTo>
                    <a:pt x="65" y="82"/>
                  </a:lnTo>
                  <a:lnTo>
                    <a:pt x="66" y="74"/>
                  </a:lnTo>
                  <a:lnTo>
                    <a:pt x="66" y="65"/>
                  </a:lnTo>
                  <a:lnTo>
                    <a:pt x="66" y="0"/>
                  </a:lnTo>
                  <a:lnTo>
                    <a:pt x="10" y="0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6" name="Freeform 1131"/>
            <p:cNvSpPr>
              <a:spLocks/>
            </p:cNvSpPr>
            <p:nvPr/>
          </p:nvSpPr>
          <p:spPr bwMode="auto">
            <a:xfrm>
              <a:off x="901" y="3452"/>
              <a:ext cx="34" cy="93"/>
            </a:xfrm>
            <a:custGeom>
              <a:avLst/>
              <a:gdLst>
                <a:gd name="T0" fmla="*/ 7 w 103"/>
                <a:gd name="T1" fmla="*/ 31 h 281"/>
                <a:gd name="T2" fmla="*/ 11 w 103"/>
                <a:gd name="T3" fmla="*/ 31 h 281"/>
                <a:gd name="T4" fmla="*/ 11 w 103"/>
                <a:gd name="T5" fmla="*/ 0 h 281"/>
                <a:gd name="T6" fmla="*/ 8 w 103"/>
                <a:gd name="T7" fmla="*/ 0 h 281"/>
                <a:gd name="T8" fmla="*/ 8 w 103"/>
                <a:gd name="T9" fmla="*/ 1 h 281"/>
                <a:gd name="T10" fmla="*/ 8 w 103"/>
                <a:gd name="T11" fmla="*/ 1 h 281"/>
                <a:gd name="T12" fmla="*/ 8 w 103"/>
                <a:gd name="T13" fmla="*/ 2 h 281"/>
                <a:gd name="T14" fmla="*/ 7 w 103"/>
                <a:gd name="T15" fmla="*/ 3 h 281"/>
                <a:gd name="T16" fmla="*/ 7 w 103"/>
                <a:gd name="T17" fmla="*/ 3 h 281"/>
                <a:gd name="T18" fmla="*/ 7 w 103"/>
                <a:gd name="T19" fmla="*/ 4 h 281"/>
                <a:gd name="T20" fmla="*/ 6 w 103"/>
                <a:gd name="T21" fmla="*/ 4 h 281"/>
                <a:gd name="T22" fmla="*/ 6 w 103"/>
                <a:gd name="T23" fmla="*/ 5 h 281"/>
                <a:gd name="T24" fmla="*/ 5 w 103"/>
                <a:gd name="T25" fmla="*/ 5 h 281"/>
                <a:gd name="T26" fmla="*/ 5 w 103"/>
                <a:gd name="T27" fmla="*/ 5 h 281"/>
                <a:gd name="T28" fmla="*/ 4 w 103"/>
                <a:gd name="T29" fmla="*/ 5 h 281"/>
                <a:gd name="T30" fmla="*/ 3 w 103"/>
                <a:gd name="T31" fmla="*/ 6 h 281"/>
                <a:gd name="T32" fmla="*/ 3 w 103"/>
                <a:gd name="T33" fmla="*/ 6 h 281"/>
                <a:gd name="T34" fmla="*/ 2 w 103"/>
                <a:gd name="T35" fmla="*/ 6 h 281"/>
                <a:gd name="T36" fmla="*/ 1 w 103"/>
                <a:gd name="T37" fmla="*/ 6 h 281"/>
                <a:gd name="T38" fmla="*/ 0 w 103"/>
                <a:gd name="T39" fmla="*/ 6 h 281"/>
                <a:gd name="T40" fmla="*/ 0 w 103"/>
                <a:gd name="T41" fmla="*/ 9 h 281"/>
                <a:gd name="T42" fmla="*/ 7 w 103"/>
                <a:gd name="T43" fmla="*/ 9 h 281"/>
                <a:gd name="T44" fmla="*/ 7 w 103"/>
                <a:gd name="T45" fmla="*/ 31 h 2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3"/>
                <a:gd name="T70" fmla="*/ 0 h 281"/>
                <a:gd name="T71" fmla="*/ 103 w 103"/>
                <a:gd name="T72" fmla="*/ 281 h 2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3" h="281">
                  <a:moveTo>
                    <a:pt x="66" y="281"/>
                  </a:moveTo>
                  <a:lnTo>
                    <a:pt x="103" y="281"/>
                  </a:lnTo>
                  <a:lnTo>
                    <a:pt x="103" y="0"/>
                  </a:lnTo>
                  <a:lnTo>
                    <a:pt x="76" y="0"/>
                  </a:lnTo>
                  <a:lnTo>
                    <a:pt x="74" y="6"/>
                  </a:lnTo>
                  <a:lnTo>
                    <a:pt x="72" y="13"/>
                  </a:lnTo>
                  <a:lnTo>
                    <a:pt x="70" y="19"/>
                  </a:lnTo>
                  <a:lnTo>
                    <a:pt x="68" y="25"/>
                  </a:lnTo>
                  <a:lnTo>
                    <a:pt x="65" y="29"/>
                  </a:lnTo>
                  <a:lnTo>
                    <a:pt x="62" y="33"/>
                  </a:lnTo>
                  <a:lnTo>
                    <a:pt x="58" y="38"/>
                  </a:lnTo>
                  <a:lnTo>
                    <a:pt x="54" y="41"/>
                  </a:lnTo>
                  <a:lnTo>
                    <a:pt x="49" y="44"/>
                  </a:lnTo>
                  <a:lnTo>
                    <a:pt x="43" y="46"/>
                  </a:lnTo>
                  <a:lnTo>
                    <a:pt x="38" y="48"/>
                  </a:lnTo>
                  <a:lnTo>
                    <a:pt x="31" y="50"/>
                  </a:lnTo>
                  <a:lnTo>
                    <a:pt x="24" y="52"/>
                  </a:lnTo>
                  <a:lnTo>
                    <a:pt x="16" y="53"/>
                  </a:lnTo>
                  <a:lnTo>
                    <a:pt x="9" y="54"/>
                  </a:lnTo>
                  <a:lnTo>
                    <a:pt x="0" y="54"/>
                  </a:lnTo>
                  <a:lnTo>
                    <a:pt x="0" y="83"/>
                  </a:lnTo>
                  <a:lnTo>
                    <a:pt x="66" y="83"/>
                  </a:lnTo>
                  <a:lnTo>
                    <a:pt x="66" y="281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7" name="Freeform 1132"/>
            <p:cNvSpPr>
              <a:spLocks noEditPoints="1"/>
            </p:cNvSpPr>
            <p:nvPr/>
          </p:nvSpPr>
          <p:spPr bwMode="auto">
            <a:xfrm>
              <a:off x="731" y="3068"/>
              <a:ext cx="65" cy="96"/>
            </a:xfrm>
            <a:custGeom>
              <a:avLst/>
              <a:gdLst>
                <a:gd name="T0" fmla="*/ 0 w 194"/>
                <a:gd name="T1" fmla="*/ 19 h 288"/>
                <a:gd name="T2" fmla="*/ 1 w 194"/>
                <a:gd name="T3" fmla="*/ 22 h 288"/>
                <a:gd name="T4" fmla="*/ 1 w 194"/>
                <a:gd name="T5" fmla="*/ 25 h 288"/>
                <a:gd name="T6" fmla="*/ 2 w 194"/>
                <a:gd name="T7" fmla="*/ 27 h 288"/>
                <a:gd name="T8" fmla="*/ 4 w 194"/>
                <a:gd name="T9" fmla="*/ 29 h 288"/>
                <a:gd name="T10" fmla="*/ 6 w 194"/>
                <a:gd name="T11" fmla="*/ 31 h 288"/>
                <a:gd name="T12" fmla="*/ 8 w 194"/>
                <a:gd name="T13" fmla="*/ 32 h 288"/>
                <a:gd name="T14" fmla="*/ 10 w 194"/>
                <a:gd name="T15" fmla="*/ 32 h 288"/>
                <a:gd name="T16" fmla="*/ 13 w 194"/>
                <a:gd name="T17" fmla="*/ 32 h 288"/>
                <a:gd name="T18" fmla="*/ 15 w 194"/>
                <a:gd name="T19" fmla="*/ 31 h 288"/>
                <a:gd name="T20" fmla="*/ 17 w 194"/>
                <a:gd name="T21" fmla="*/ 30 h 288"/>
                <a:gd name="T22" fmla="*/ 19 w 194"/>
                <a:gd name="T23" fmla="*/ 28 h 288"/>
                <a:gd name="T24" fmla="*/ 20 w 194"/>
                <a:gd name="T25" fmla="*/ 26 h 288"/>
                <a:gd name="T26" fmla="*/ 21 w 194"/>
                <a:gd name="T27" fmla="*/ 24 h 288"/>
                <a:gd name="T28" fmla="*/ 21 w 194"/>
                <a:gd name="T29" fmla="*/ 21 h 288"/>
                <a:gd name="T30" fmla="*/ 22 w 194"/>
                <a:gd name="T31" fmla="*/ 17 h 288"/>
                <a:gd name="T32" fmla="*/ 22 w 194"/>
                <a:gd name="T33" fmla="*/ 13 h 288"/>
                <a:gd name="T34" fmla="*/ 21 w 194"/>
                <a:gd name="T35" fmla="*/ 10 h 288"/>
                <a:gd name="T36" fmla="*/ 20 w 194"/>
                <a:gd name="T37" fmla="*/ 7 h 288"/>
                <a:gd name="T38" fmla="*/ 19 w 194"/>
                <a:gd name="T39" fmla="*/ 5 h 288"/>
                <a:gd name="T40" fmla="*/ 18 w 194"/>
                <a:gd name="T41" fmla="*/ 3 h 288"/>
                <a:gd name="T42" fmla="*/ 16 w 194"/>
                <a:gd name="T43" fmla="*/ 1 h 288"/>
                <a:gd name="T44" fmla="*/ 14 w 194"/>
                <a:gd name="T45" fmla="*/ 0 h 288"/>
                <a:gd name="T46" fmla="*/ 12 w 194"/>
                <a:gd name="T47" fmla="*/ 0 h 288"/>
                <a:gd name="T48" fmla="*/ 9 w 194"/>
                <a:gd name="T49" fmla="*/ 0 h 288"/>
                <a:gd name="T50" fmla="*/ 7 w 194"/>
                <a:gd name="T51" fmla="*/ 1 h 288"/>
                <a:gd name="T52" fmla="*/ 5 w 194"/>
                <a:gd name="T53" fmla="*/ 2 h 288"/>
                <a:gd name="T54" fmla="*/ 3 w 194"/>
                <a:gd name="T55" fmla="*/ 4 h 288"/>
                <a:gd name="T56" fmla="*/ 2 w 194"/>
                <a:gd name="T57" fmla="*/ 6 h 288"/>
                <a:gd name="T58" fmla="*/ 1 w 194"/>
                <a:gd name="T59" fmla="*/ 8 h 288"/>
                <a:gd name="T60" fmla="*/ 0 w 194"/>
                <a:gd name="T61" fmla="*/ 11 h 288"/>
                <a:gd name="T62" fmla="*/ 0 w 194"/>
                <a:gd name="T63" fmla="*/ 15 h 288"/>
                <a:gd name="T64" fmla="*/ 4 w 194"/>
                <a:gd name="T65" fmla="*/ 13 h 288"/>
                <a:gd name="T66" fmla="*/ 5 w 194"/>
                <a:gd name="T67" fmla="*/ 8 h 288"/>
                <a:gd name="T68" fmla="*/ 7 w 194"/>
                <a:gd name="T69" fmla="*/ 5 h 288"/>
                <a:gd name="T70" fmla="*/ 9 w 194"/>
                <a:gd name="T71" fmla="*/ 4 h 288"/>
                <a:gd name="T72" fmla="*/ 13 w 194"/>
                <a:gd name="T73" fmla="*/ 4 h 288"/>
                <a:gd name="T74" fmla="*/ 15 w 194"/>
                <a:gd name="T75" fmla="*/ 5 h 288"/>
                <a:gd name="T76" fmla="*/ 17 w 194"/>
                <a:gd name="T77" fmla="*/ 8 h 288"/>
                <a:gd name="T78" fmla="*/ 17 w 194"/>
                <a:gd name="T79" fmla="*/ 13 h 288"/>
                <a:gd name="T80" fmla="*/ 17 w 194"/>
                <a:gd name="T81" fmla="*/ 19 h 288"/>
                <a:gd name="T82" fmla="*/ 17 w 194"/>
                <a:gd name="T83" fmla="*/ 24 h 288"/>
                <a:gd name="T84" fmla="*/ 15 w 194"/>
                <a:gd name="T85" fmla="*/ 27 h 288"/>
                <a:gd name="T86" fmla="*/ 13 w 194"/>
                <a:gd name="T87" fmla="*/ 28 h 288"/>
                <a:gd name="T88" fmla="*/ 9 w 194"/>
                <a:gd name="T89" fmla="*/ 28 h 288"/>
                <a:gd name="T90" fmla="*/ 7 w 194"/>
                <a:gd name="T91" fmla="*/ 27 h 288"/>
                <a:gd name="T92" fmla="*/ 5 w 194"/>
                <a:gd name="T93" fmla="*/ 24 h 288"/>
                <a:gd name="T94" fmla="*/ 4 w 194"/>
                <a:gd name="T95" fmla="*/ 19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288"/>
                <a:gd name="T146" fmla="*/ 194 w 194"/>
                <a:gd name="T147" fmla="*/ 288 h 2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288">
                  <a:moveTo>
                    <a:pt x="0" y="144"/>
                  </a:moveTo>
                  <a:lnTo>
                    <a:pt x="0" y="153"/>
                  </a:lnTo>
                  <a:lnTo>
                    <a:pt x="0" y="161"/>
                  </a:lnTo>
                  <a:lnTo>
                    <a:pt x="1" y="170"/>
                  </a:lnTo>
                  <a:lnTo>
                    <a:pt x="1" y="177"/>
                  </a:lnTo>
                  <a:lnTo>
                    <a:pt x="2" y="185"/>
                  </a:lnTo>
                  <a:lnTo>
                    <a:pt x="4" y="192"/>
                  </a:lnTo>
                  <a:lnTo>
                    <a:pt x="6" y="200"/>
                  </a:lnTo>
                  <a:lnTo>
                    <a:pt x="7" y="206"/>
                  </a:lnTo>
                  <a:lnTo>
                    <a:pt x="8" y="213"/>
                  </a:lnTo>
                  <a:lnTo>
                    <a:pt x="10" y="219"/>
                  </a:lnTo>
                  <a:lnTo>
                    <a:pt x="12" y="226"/>
                  </a:lnTo>
                  <a:lnTo>
                    <a:pt x="14" y="231"/>
                  </a:lnTo>
                  <a:lnTo>
                    <a:pt x="16" y="237"/>
                  </a:lnTo>
                  <a:lnTo>
                    <a:pt x="20" y="242"/>
                  </a:lnTo>
                  <a:lnTo>
                    <a:pt x="22" y="247"/>
                  </a:lnTo>
                  <a:lnTo>
                    <a:pt x="25" y="252"/>
                  </a:lnTo>
                  <a:lnTo>
                    <a:pt x="28" y="256"/>
                  </a:lnTo>
                  <a:lnTo>
                    <a:pt x="32" y="260"/>
                  </a:lnTo>
                  <a:lnTo>
                    <a:pt x="36" y="265"/>
                  </a:lnTo>
                  <a:lnTo>
                    <a:pt x="39" y="268"/>
                  </a:lnTo>
                  <a:lnTo>
                    <a:pt x="43" y="271"/>
                  </a:lnTo>
                  <a:lnTo>
                    <a:pt x="47" y="274"/>
                  </a:lnTo>
                  <a:lnTo>
                    <a:pt x="51" y="276"/>
                  </a:lnTo>
                  <a:lnTo>
                    <a:pt x="55" y="280"/>
                  </a:lnTo>
                  <a:lnTo>
                    <a:pt x="61" y="282"/>
                  </a:lnTo>
                  <a:lnTo>
                    <a:pt x="65" y="283"/>
                  </a:lnTo>
                  <a:lnTo>
                    <a:pt x="70" y="285"/>
                  </a:lnTo>
                  <a:lnTo>
                    <a:pt x="76" y="286"/>
                  </a:lnTo>
                  <a:lnTo>
                    <a:pt x="80" y="287"/>
                  </a:lnTo>
                  <a:lnTo>
                    <a:pt x="87" y="287"/>
                  </a:lnTo>
                  <a:lnTo>
                    <a:pt x="92" y="288"/>
                  </a:lnTo>
                  <a:lnTo>
                    <a:pt x="97" y="288"/>
                  </a:lnTo>
                  <a:lnTo>
                    <a:pt x="104" y="288"/>
                  </a:lnTo>
                  <a:lnTo>
                    <a:pt x="109" y="287"/>
                  </a:lnTo>
                  <a:lnTo>
                    <a:pt x="115" y="287"/>
                  </a:lnTo>
                  <a:lnTo>
                    <a:pt x="120" y="286"/>
                  </a:lnTo>
                  <a:lnTo>
                    <a:pt x="125" y="285"/>
                  </a:lnTo>
                  <a:lnTo>
                    <a:pt x="130" y="283"/>
                  </a:lnTo>
                  <a:lnTo>
                    <a:pt x="135" y="282"/>
                  </a:lnTo>
                  <a:lnTo>
                    <a:pt x="139" y="280"/>
                  </a:lnTo>
                  <a:lnTo>
                    <a:pt x="144" y="276"/>
                  </a:lnTo>
                  <a:lnTo>
                    <a:pt x="148" y="274"/>
                  </a:lnTo>
                  <a:lnTo>
                    <a:pt x="152" y="271"/>
                  </a:lnTo>
                  <a:lnTo>
                    <a:pt x="156" y="268"/>
                  </a:lnTo>
                  <a:lnTo>
                    <a:pt x="160" y="265"/>
                  </a:lnTo>
                  <a:lnTo>
                    <a:pt x="163" y="260"/>
                  </a:lnTo>
                  <a:lnTo>
                    <a:pt x="166" y="256"/>
                  </a:lnTo>
                  <a:lnTo>
                    <a:pt x="170" y="252"/>
                  </a:lnTo>
                  <a:lnTo>
                    <a:pt x="173" y="247"/>
                  </a:lnTo>
                  <a:lnTo>
                    <a:pt x="175" y="242"/>
                  </a:lnTo>
                  <a:lnTo>
                    <a:pt x="178" y="238"/>
                  </a:lnTo>
                  <a:lnTo>
                    <a:pt x="180" y="232"/>
                  </a:lnTo>
                  <a:lnTo>
                    <a:pt x="182" y="226"/>
                  </a:lnTo>
                  <a:lnTo>
                    <a:pt x="185" y="220"/>
                  </a:lnTo>
                  <a:lnTo>
                    <a:pt x="187" y="214"/>
                  </a:lnTo>
                  <a:lnTo>
                    <a:pt x="188" y="207"/>
                  </a:lnTo>
                  <a:lnTo>
                    <a:pt x="190" y="200"/>
                  </a:lnTo>
                  <a:lnTo>
                    <a:pt x="191" y="194"/>
                  </a:lnTo>
                  <a:lnTo>
                    <a:pt x="192" y="186"/>
                  </a:lnTo>
                  <a:lnTo>
                    <a:pt x="193" y="177"/>
                  </a:lnTo>
                  <a:lnTo>
                    <a:pt x="193" y="170"/>
                  </a:lnTo>
                  <a:lnTo>
                    <a:pt x="194" y="161"/>
                  </a:lnTo>
                  <a:lnTo>
                    <a:pt x="194" y="153"/>
                  </a:lnTo>
                  <a:lnTo>
                    <a:pt x="194" y="144"/>
                  </a:lnTo>
                  <a:lnTo>
                    <a:pt x="194" y="135"/>
                  </a:lnTo>
                  <a:lnTo>
                    <a:pt x="194" y="127"/>
                  </a:lnTo>
                  <a:lnTo>
                    <a:pt x="193" y="118"/>
                  </a:lnTo>
                  <a:lnTo>
                    <a:pt x="193" y="111"/>
                  </a:lnTo>
                  <a:lnTo>
                    <a:pt x="192" y="103"/>
                  </a:lnTo>
                  <a:lnTo>
                    <a:pt x="191" y="96"/>
                  </a:lnTo>
                  <a:lnTo>
                    <a:pt x="190" y="88"/>
                  </a:lnTo>
                  <a:lnTo>
                    <a:pt x="188" y="82"/>
                  </a:lnTo>
                  <a:lnTo>
                    <a:pt x="187" y="75"/>
                  </a:lnTo>
                  <a:lnTo>
                    <a:pt x="185" y="69"/>
                  </a:lnTo>
                  <a:lnTo>
                    <a:pt x="182" y="62"/>
                  </a:lnTo>
                  <a:lnTo>
                    <a:pt x="180" y="57"/>
                  </a:lnTo>
                  <a:lnTo>
                    <a:pt x="178" y="51"/>
                  </a:lnTo>
                  <a:lnTo>
                    <a:pt x="175" y="46"/>
                  </a:lnTo>
                  <a:lnTo>
                    <a:pt x="173" y="41"/>
                  </a:lnTo>
                  <a:lnTo>
                    <a:pt x="170" y="36"/>
                  </a:lnTo>
                  <a:lnTo>
                    <a:pt x="166" y="32"/>
                  </a:lnTo>
                  <a:lnTo>
                    <a:pt x="163" y="28"/>
                  </a:lnTo>
                  <a:lnTo>
                    <a:pt x="160" y="24"/>
                  </a:lnTo>
                  <a:lnTo>
                    <a:pt x="156" y="20"/>
                  </a:lnTo>
                  <a:lnTo>
                    <a:pt x="152" y="17"/>
                  </a:lnTo>
                  <a:lnTo>
                    <a:pt x="148" y="14"/>
                  </a:lnTo>
                  <a:lnTo>
                    <a:pt x="144" y="12"/>
                  </a:lnTo>
                  <a:lnTo>
                    <a:pt x="139" y="10"/>
                  </a:lnTo>
                  <a:lnTo>
                    <a:pt x="135" y="7"/>
                  </a:lnTo>
                  <a:lnTo>
                    <a:pt x="130" y="5"/>
                  </a:lnTo>
                  <a:lnTo>
                    <a:pt x="125" y="3"/>
                  </a:lnTo>
                  <a:lnTo>
                    <a:pt x="120" y="2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7" y="1"/>
                  </a:lnTo>
                  <a:lnTo>
                    <a:pt x="80" y="1"/>
                  </a:lnTo>
                  <a:lnTo>
                    <a:pt x="76" y="2"/>
                  </a:lnTo>
                  <a:lnTo>
                    <a:pt x="70" y="3"/>
                  </a:lnTo>
                  <a:lnTo>
                    <a:pt x="65" y="5"/>
                  </a:lnTo>
                  <a:lnTo>
                    <a:pt x="61" y="7"/>
                  </a:lnTo>
                  <a:lnTo>
                    <a:pt x="55" y="10"/>
                  </a:lnTo>
                  <a:lnTo>
                    <a:pt x="51" y="12"/>
                  </a:lnTo>
                  <a:lnTo>
                    <a:pt x="47" y="14"/>
                  </a:lnTo>
                  <a:lnTo>
                    <a:pt x="43" y="17"/>
                  </a:lnTo>
                  <a:lnTo>
                    <a:pt x="39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2" y="41"/>
                  </a:lnTo>
                  <a:lnTo>
                    <a:pt x="20" y="46"/>
                  </a:lnTo>
                  <a:lnTo>
                    <a:pt x="16" y="51"/>
                  </a:lnTo>
                  <a:lnTo>
                    <a:pt x="14" y="57"/>
                  </a:lnTo>
                  <a:lnTo>
                    <a:pt x="12" y="62"/>
                  </a:lnTo>
                  <a:lnTo>
                    <a:pt x="10" y="69"/>
                  </a:lnTo>
                  <a:lnTo>
                    <a:pt x="8" y="75"/>
                  </a:lnTo>
                  <a:lnTo>
                    <a:pt x="7" y="82"/>
                  </a:lnTo>
                  <a:lnTo>
                    <a:pt x="6" y="88"/>
                  </a:lnTo>
                  <a:lnTo>
                    <a:pt x="4" y="96"/>
                  </a:lnTo>
                  <a:lnTo>
                    <a:pt x="2" y="103"/>
                  </a:lnTo>
                  <a:lnTo>
                    <a:pt x="1" y="111"/>
                  </a:lnTo>
                  <a:lnTo>
                    <a:pt x="1" y="118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4"/>
                  </a:lnTo>
                  <a:close/>
                  <a:moveTo>
                    <a:pt x="39" y="144"/>
                  </a:moveTo>
                  <a:lnTo>
                    <a:pt x="39" y="130"/>
                  </a:lnTo>
                  <a:lnTo>
                    <a:pt x="40" y="118"/>
                  </a:lnTo>
                  <a:lnTo>
                    <a:pt x="41" y="106"/>
                  </a:lnTo>
                  <a:lnTo>
                    <a:pt x="42" y="96"/>
                  </a:lnTo>
                  <a:lnTo>
                    <a:pt x="45" y="85"/>
                  </a:lnTo>
                  <a:lnTo>
                    <a:pt x="47" y="76"/>
                  </a:lnTo>
                  <a:lnTo>
                    <a:pt x="50" y="68"/>
                  </a:lnTo>
                  <a:lnTo>
                    <a:pt x="53" y="61"/>
                  </a:lnTo>
                  <a:lnTo>
                    <a:pt x="56" y="55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0" y="40"/>
                  </a:lnTo>
                  <a:lnTo>
                    <a:pt x="77" y="38"/>
                  </a:lnTo>
                  <a:lnTo>
                    <a:pt x="83" y="35"/>
                  </a:lnTo>
                  <a:lnTo>
                    <a:pt x="90" y="33"/>
                  </a:lnTo>
                  <a:lnTo>
                    <a:pt x="97" y="33"/>
                  </a:lnTo>
                  <a:lnTo>
                    <a:pt x="105" y="33"/>
                  </a:lnTo>
                  <a:lnTo>
                    <a:pt x="112" y="35"/>
                  </a:lnTo>
                  <a:lnTo>
                    <a:pt x="119" y="38"/>
                  </a:lnTo>
                  <a:lnTo>
                    <a:pt x="124" y="40"/>
                  </a:lnTo>
                  <a:lnTo>
                    <a:pt x="130" y="44"/>
                  </a:lnTo>
                  <a:lnTo>
                    <a:pt x="134" y="48"/>
                  </a:lnTo>
                  <a:lnTo>
                    <a:pt x="138" y="55"/>
                  </a:lnTo>
                  <a:lnTo>
                    <a:pt x="143" y="61"/>
                  </a:lnTo>
                  <a:lnTo>
                    <a:pt x="146" y="68"/>
                  </a:lnTo>
                  <a:lnTo>
                    <a:pt x="148" y="76"/>
                  </a:lnTo>
                  <a:lnTo>
                    <a:pt x="150" y="85"/>
                  </a:lnTo>
                  <a:lnTo>
                    <a:pt x="152" y="96"/>
                  </a:lnTo>
                  <a:lnTo>
                    <a:pt x="153" y="106"/>
                  </a:lnTo>
                  <a:lnTo>
                    <a:pt x="154" y="118"/>
                  </a:lnTo>
                  <a:lnTo>
                    <a:pt x="156" y="130"/>
                  </a:lnTo>
                  <a:lnTo>
                    <a:pt x="156" y="144"/>
                  </a:lnTo>
                  <a:lnTo>
                    <a:pt x="156" y="158"/>
                  </a:lnTo>
                  <a:lnTo>
                    <a:pt x="154" y="170"/>
                  </a:lnTo>
                  <a:lnTo>
                    <a:pt x="153" y="182"/>
                  </a:lnTo>
                  <a:lnTo>
                    <a:pt x="152" y="192"/>
                  </a:lnTo>
                  <a:lnTo>
                    <a:pt x="150" y="203"/>
                  </a:lnTo>
                  <a:lnTo>
                    <a:pt x="148" y="212"/>
                  </a:lnTo>
                  <a:lnTo>
                    <a:pt x="146" y="220"/>
                  </a:lnTo>
                  <a:lnTo>
                    <a:pt x="143" y="227"/>
                  </a:lnTo>
                  <a:lnTo>
                    <a:pt x="138" y="233"/>
                  </a:lnTo>
                  <a:lnTo>
                    <a:pt x="134" y="240"/>
                  </a:lnTo>
                  <a:lnTo>
                    <a:pt x="130" y="244"/>
                  </a:lnTo>
                  <a:lnTo>
                    <a:pt x="124" y="248"/>
                  </a:lnTo>
                  <a:lnTo>
                    <a:pt x="119" y="251"/>
                  </a:lnTo>
                  <a:lnTo>
                    <a:pt x="112" y="253"/>
                  </a:lnTo>
                  <a:lnTo>
                    <a:pt x="105" y="255"/>
                  </a:lnTo>
                  <a:lnTo>
                    <a:pt x="97" y="255"/>
                  </a:lnTo>
                  <a:lnTo>
                    <a:pt x="90" y="255"/>
                  </a:lnTo>
                  <a:lnTo>
                    <a:pt x="83" y="253"/>
                  </a:lnTo>
                  <a:lnTo>
                    <a:pt x="77" y="251"/>
                  </a:lnTo>
                  <a:lnTo>
                    <a:pt x="70" y="248"/>
                  </a:lnTo>
                  <a:lnTo>
                    <a:pt x="66" y="244"/>
                  </a:lnTo>
                  <a:lnTo>
                    <a:pt x="61" y="240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50" y="220"/>
                  </a:lnTo>
                  <a:lnTo>
                    <a:pt x="47" y="212"/>
                  </a:lnTo>
                  <a:lnTo>
                    <a:pt x="45" y="203"/>
                  </a:lnTo>
                  <a:lnTo>
                    <a:pt x="42" y="192"/>
                  </a:lnTo>
                  <a:lnTo>
                    <a:pt x="41" y="182"/>
                  </a:lnTo>
                  <a:lnTo>
                    <a:pt x="40" y="170"/>
                  </a:lnTo>
                  <a:lnTo>
                    <a:pt x="39" y="158"/>
                  </a:lnTo>
                  <a:lnTo>
                    <a:pt x="39" y="14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8" name="Freeform 1133"/>
            <p:cNvSpPr>
              <a:spLocks/>
            </p:cNvSpPr>
            <p:nvPr/>
          </p:nvSpPr>
          <p:spPr bwMode="auto">
            <a:xfrm>
              <a:off x="832" y="3142"/>
              <a:ext cx="22" cy="47"/>
            </a:xfrm>
            <a:custGeom>
              <a:avLst/>
              <a:gdLst>
                <a:gd name="T0" fmla="*/ 1 w 66"/>
                <a:gd name="T1" fmla="*/ 7 h 142"/>
                <a:gd name="T2" fmla="*/ 4 w 66"/>
                <a:gd name="T3" fmla="*/ 7 h 142"/>
                <a:gd name="T4" fmla="*/ 4 w 66"/>
                <a:gd name="T5" fmla="*/ 8 h 142"/>
                <a:gd name="T6" fmla="*/ 4 w 66"/>
                <a:gd name="T7" fmla="*/ 8 h 142"/>
                <a:gd name="T8" fmla="*/ 4 w 66"/>
                <a:gd name="T9" fmla="*/ 9 h 142"/>
                <a:gd name="T10" fmla="*/ 4 w 66"/>
                <a:gd name="T11" fmla="*/ 9 h 142"/>
                <a:gd name="T12" fmla="*/ 4 w 66"/>
                <a:gd name="T13" fmla="*/ 10 h 142"/>
                <a:gd name="T14" fmla="*/ 4 w 66"/>
                <a:gd name="T15" fmla="*/ 10 h 142"/>
                <a:gd name="T16" fmla="*/ 4 w 66"/>
                <a:gd name="T17" fmla="*/ 10 h 142"/>
                <a:gd name="T18" fmla="*/ 3 w 66"/>
                <a:gd name="T19" fmla="*/ 11 h 142"/>
                <a:gd name="T20" fmla="*/ 3 w 66"/>
                <a:gd name="T21" fmla="*/ 11 h 142"/>
                <a:gd name="T22" fmla="*/ 3 w 66"/>
                <a:gd name="T23" fmla="*/ 12 h 142"/>
                <a:gd name="T24" fmla="*/ 3 w 66"/>
                <a:gd name="T25" fmla="*/ 12 h 142"/>
                <a:gd name="T26" fmla="*/ 2 w 66"/>
                <a:gd name="T27" fmla="*/ 12 h 142"/>
                <a:gd name="T28" fmla="*/ 2 w 66"/>
                <a:gd name="T29" fmla="*/ 12 h 142"/>
                <a:gd name="T30" fmla="*/ 2 w 66"/>
                <a:gd name="T31" fmla="*/ 12 h 142"/>
                <a:gd name="T32" fmla="*/ 1 w 66"/>
                <a:gd name="T33" fmla="*/ 12 h 142"/>
                <a:gd name="T34" fmla="*/ 1 w 66"/>
                <a:gd name="T35" fmla="*/ 13 h 142"/>
                <a:gd name="T36" fmla="*/ 0 w 66"/>
                <a:gd name="T37" fmla="*/ 13 h 142"/>
                <a:gd name="T38" fmla="*/ 0 w 66"/>
                <a:gd name="T39" fmla="*/ 16 h 142"/>
                <a:gd name="T40" fmla="*/ 1 w 66"/>
                <a:gd name="T41" fmla="*/ 16 h 142"/>
                <a:gd name="T42" fmla="*/ 2 w 66"/>
                <a:gd name="T43" fmla="*/ 15 h 142"/>
                <a:gd name="T44" fmla="*/ 2 w 66"/>
                <a:gd name="T45" fmla="*/ 15 h 142"/>
                <a:gd name="T46" fmla="*/ 3 w 66"/>
                <a:gd name="T47" fmla="*/ 15 h 142"/>
                <a:gd name="T48" fmla="*/ 4 w 66"/>
                <a:gd name="T49" fmla="*/ 15 h 142"/>
                <a:gd name="T50" fmla="*/ 4 w 66"/>
                <a:gd name="T51" fmla="*/ 14 h 142"/>
                <a:gd name="T52" fmla="*/ 5 w 66"/>
                <a:gd name="T53" fmla="*/ 14 h 142"/>
                <a:gd name="T54" fmla="*/ 5 w 66"/>
                <a:gd name="T55" fmla="*/ 13 h 142"/>
                <a:gd name="T56" fmla="*/ 6 w 66"/>
                <a:gd name="T57" fmla="*/ 13 h 142"/>
                <a:gd name="T58" fmla="*/ 6 w 66"/>
                <a:gd name="T59" fmla="*/ 12 h 142"/>
                <a:gd name="T60" fmla="*/ 7 w 66"/>
                <a:gd name="T61" fmla="*/ 11 h 142"/>
                <a:gd name="T62" fmla="*/ 7 w 66"/>
                <a:gd name="T63" fmla="*/ 11 h 142"/>
                <a:gd name="T64" fmla="*/ 7 w 66"/>
                <a:gd name="T65" fmla="*/ 10 h 142"/>
                <a:gd name="T66" fmla="*/ 7 w 66"/>
                <a:gd name="T67" fmla="*/ 9 h 142"/>
                <a:gd name="T68" fmla="*/ 7 w 66"/>
                <a:gd name="T69" fmla="*/ 8 h 142"/>
                <a:gd name="T70" fmla="*/ 7 w 66"/>
                <a:gd name="T71" fmla="*/ 7 h 142"/>
                <a:gd name="T72" fmla="*/ 7 w 66"/>
                <a:gd name="T73" fmla="*/ 0 h 142"/>
                <a:gd name="T74" fmla="*/ 1 w 66"/>
                <a:gd name="T75" fmla="*/ 0 h 142"/>
                <a:gd name="T76" fmla="*/ 1 w 66"/>
                <a:gd name="T77" fmla="*/ 7 h 1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142"/>
                <a:gd name="T119" fmla="*/ 66 w 66"/>
                <a:gd name="T120" fmla="*/ 142 h 1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142">
                  <a:moveTo>
                    <a:pt x="10" y="61"/>
                  </a:moveTo>
                  <a:lnTo>
                    <a:pt x="37" y="61"/>
                  </a:lnTo>
                  <a:lnTo>
                    <a:pt x="37" y="68"/>
                  </a:lnTo>
                  <a:lnTo>
                    <a:pt x="37" y="74"/>
                  </a:lnTo>
                  <a:lnTo>
                    <a:pt x="37" y="79"/>
                  </a:lnTo>
                  <a:lnTo>
                    <a:pt x="36" y="83"/>
                  </a:lnTo>
                  <a:lnTo>
                    <a:pt x="35" y="88"/>
                  </a:lnTo>
                  <a:lnTo>
                    <a:pt x="34" y="92"/>
                  </a:lnTo>
                  <a:lnTo>
                    <a:pt x="33" y="95"/>
                  </a:lnTo>
                  <a:lnTo>
                    <a:pt x="30" y="98"/>
                  </a:lnTo>
                  <a:lnTo>
                    <a:pt x="28" y="102"/>
                  </a:lnTo>
                  <a:lnTo>
                    <a:pt x="26" y="105"/>
                  </a:lnTo>
                  <a:lnTo>
                    <a:pt x="24" y="107"/>
                  </a:lnTo>
                  <a:lnTo>
                    <a:pt x="21" y="109"/>
                  </a:lnTo>
                  <a:lnTo>
                    <a:pt x="17" y="110"/>
                  </a:lnTo>
                  <a:lnTo>
                    <a:pt x="14" y="112"/>
                  </a:lnTo>
                  <a:lnTo>
                    <a:pt x="10" y="113"/>
                  </a:lnTo>
                  <a:lnTo>
                    <a:pt x="6" y="114"/>
                  </a:lnTo>
                  <a:lnTo>
                    <a:pt x="0" y="114"/>
                  </a:lnTo>
                  <a:lnTo>
                    <a:pt x="0" y="142"/>
                  </a:lnTo>
                  <a:lnTo>
                    <a:pt x="8" y="141"/>
                  </a:lnTo>
                  <a:lnTo>
                    <a:pt x="15" y="140"/>
                  </a:lnTo>
                  <a:lnTo>
                    <a:pt x="22" y="139"/>
                  </a:lnTo>
                  <a:lnTo>
                    <a:pt x="28" y="136"/>
                  </a:lnTo>
                  <a:lnTo>
                    <a:pt x="35" y="134"/>
                  </a:lnTo>
                  <a:lnTo>
                    <a:pt x="40" y="129"/>
                  </a:lnTo>
                  <a:lnTo>
                    <a:pt x="44" y="126"/>
                  </a:lnTo>
                  <a:lnTo>
                    <a:pt x="49" y="121"/>
                  </a:lnTo>
                  <a:lnTo>
                    <a:pt x="53" y="117"/>
                  </a:lnTo>
                  <a:lnTo>
                    <a:pt x="56" y="110"/>
                  </a:lnTo>
                  <a:lnTo>
                    <a:pt x="59" y="104"/>
                  </a:lnTo>
                  <a:lnTo>
                    <a:pt x="62" y="97"/>
                  </a:lnTo>
                  <a:lnTo>
                    <a:pt x="64" y="90"/>
                  </a:lnTo>
                  <a:lnTo>
                    <a:pt x="65" y="82"/>
                  </a:lnTo>
                  <a:lnTo>
                    <a:pt x="66" y="74"/>
                  </a:lnTo>
                  <a:lnTo>
                    <a:pt x="66" y="65"/>
                  </a:lnTo>
                  <a:lnTo>
                    <a:pt x="66" y="0"/>
                  </a:lnTo>
                  <a:lnTo>
                    <a:pt x="10" y="0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9" name="Freeform 1134"/>
            <p:cNvSpPr>
              <a:spLocks/>
            </p:cNvSpPr>
            <p:nvPr/>
          </p:nvSpPr>
          <p:spPr bwMode="auto">
            <a:xfrm>
              <a:off x="892" y="3068"/>
              <a:ext cx="64" cy="94"/>
            </a:xfrm>
            <a:custGeom>
              <a:avLst/>
              <a:gdLst>
                <a:gd name="T0" fmla="*/ 21 w 192"/>
                <a:gd name="T1" fmla="*/ 27 h 281"/>
                <a:gd name="T2" fmla="*/ 5 w 192"/>
                <a:gd name="T3" fmla="*/ 26 h 281"/>
                <a:gd name="T4" fmla="*/ 6 w 192"/>
                <a:gd name="T5" fmla="*/ 25 h 281"/>
                <a:gd name="T6" fmla="*/ 7 w 192"/>
                <a:gd name="T7" fmla="*/ 24 h 281"/>
                <a:gd name="T8" fmla="*/ 9 w 192"/>
                <a:gd name="T9" fmla="*/ 22 h 281"/>
                <a:gd name="T10" fmla="*/ 11 w 192"/>
                <a:gd name="T11" fmla="*/ 21 h 281"/>
                <a:gd name="T12" fmla="*/ 15 w 192"/>
                <a:gd name="T13" fmla="*/ 19 h 281"/>
                <a:gd name="T14" fmla="*/ 17 w 192"/>
                <a:gd name="T15" fmla="*/ 18 h 281"/>
                <a:gd name="T16" fmla="*/ 19 w 192"/>
                <a:gd name="T17" fmla="*/ 16 h 281"/>
                <a:gd name="T18" fmla="*/ 20 w 192"/>
                <a:gd name="T19" fmla="*/ 14 h 281"/>
                <a:gd name="T20" fmla="*/ 21 w 192"/>
                <a:gd name="T21" fmla="*/ 12 h 281"/>
                <a:gd name="T22" fmla="*/ 21 w 192"/>
                <a:gd name="T23" fmla="*/ 10 h 281"/>
                <a:gd name="T24" fmla="*/ 21 w 192"/>
                <a:gd name="T25" fmla="*/ 7 h 281"/>
                <a:gd name="T26" fmla="*/ 20 w 192"/>
                <a:gd name="T27" fmla="*/ 5 h 281"/>
                <a:gd name="T28" fmla="*/ 18 w 192"/>
                <a:gd name="T29" fmla="*/ 2 h 281"/>
                <a:gd name="T30" fmla="*/ 16 w 192"/>
                <a:gd name="T31" fmla="*/ 1 h 281"/>
                <a:gd name="T32" fmla="*/ 13 w 192"/>
                <a:gd name="T33" fmla="*/ 0 h 281"/>
                <a:gd name="T34" fmla="*/ 10 w 192"/>
                <a:gd name="T35" fmla="*/ 0 h 281"/>
                <a:gd name="T36" fmla="*/ 7 w 192"/>
                <a:gd name="T37" fmla="*/ 1 h 281"/>
                <a:gd name="T38" fmla="*/ 4 w 192"/>
                <a:gd name="T39" fmla="*/ 2 h 281"/>
                <a:gd name="T40" fmla="*/ 2 w 192"/>
                <a:gd name="T41" fmla="*/ 4 h 281"/>
                <a:gd name="T42" fmla="*/ 1 w 192"/>
                <a:gd name="T43" fmla="*/ 7 h 281"/>
                <a:gd name="T44" fmla="*/ 1 w 192"/>
                <a:gd name="T45" fmla="*/ 11 h 281"/>
                <a:gd name="T46" fmla="*/ 5 w 192"/>
                <a:gd name="T47" fmla="*/ 11 h 281"/>
                <a:gd name="T48" fmla="*/ 5 w 192"/>
                <a:gd name="T49" fmla="*/ 8 h 281"/>
                <a:gd name="T50" fmla="*/ 6 w 192"/>
                <a:gd name="T51" fmla="*/ 7 h 281"/>
                <a:gd name="T52" fmla="*/ 7 w 192"/>
                <a:gd name="T53" fmla="*/ 5 h 281"/>
                <a:gd name="T54" fmla="*/ 8 w 192"/>
                <a:gd name="T55" fmla="*/ 4 h 281"/>
                <a:gd name="T56" fmla="*/ 10 w 192"/>
                <a:gd name="T57" fmla="*/ 4 h 281"/>
                <a:gd name="T58" fmla="*/ 12 w 192"/>
                <a:gd name="T59" fmla="*/ 4 h 281"/>
                <a:gd name="T60" fmla="*/ 14 w 192"/>
                <a:gd name="T61" fmla="*/ 4 h 281"/>
                <a:gd name="T62" fmla="*/ 15 w 192"/>
                <a:gd name="T63" fmla="*/ 5 h 281"/>
                <a:gd name="T64" fmla="*/ 16 w 192"/>
                <a:gd name="T65" fmla="*/ 6 h 281"/>
                <a:gd name="T66" fmla="*/ 17 w 192"/>
                <a:gd name="T67" fmla="*/ 8 h 281"/>
                <a:gd name="T68" fmla="*/ 17 w 192"/>
                <a:gd name="T69" fmla="*/ 10 h 281"/>
                <a:gd name="T70" fmla="*/ 17 w 192"/>
                <a:gd name="T71" fmla="*/ 11 h 281"/>
                <a:gd name="T72" fmla="*/ 16 w 192"/>
                <a:gd name="T73" fmla="*/ 13 h 281"/>
                <a:gd name="T74" fmla="*/ 15 w 192"/>
                <a:gd name="T75" fmla="*/ 14 h 281"/>
                <a:gd name="T76" fmla="*/ 14 w 192"/>
                <a:gd name="T77" fmla="*/ 15 h 281"/>
                <a:gd name="T78" fmla="*/ 12 w 192"/>
                <a:gd name="T79" fmla="*/ 16 h 281"/>
                <a:gd name="T80" fmla="*/ 8 w 192"/>
                <a:gd name="T81" fmla="*/ 19 h 281"/>
                <a:gd name="T82" fmla="*/ 5 w 192"/>
                <a:gd name="T83" fmla="*/ 21 h 281"/>
                <a:gd name="T84" fmla="*/ 2 w 192"/>
                <a:gd name="T85" fmla="*/ 23 h 281"/>
                <a:gd name="T86" fmla="*/ 1 w 192"/>
                <a:gd name="T87" fmla="*/ 26 h 281"/>
                <a:gd name="T88" fmla="*/ 0 w 192"/>
                <a:gd name="T89" fmla="*/ 29 h 281"/>
                <a:gd name="T90" fmla="*/ 0 w 192"/>
                <a:gd name="T91" fmla="*/ 31 h 2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2"/>
                <a:gd name="T139" fmla="*/ 0 h 281"/>
                <a:gd name="T140" fmla="*/ 192 w 192"/>
                <a:gd name="T141" fmla="*/ 281 h 28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2" h="281">
                  <a:moveTo>
                    <a:pt x="0" y="281"/>
                  </a:moveTo>
                  <a:lnTo>
                    <a:pt x="192" y="281"/>
                  </a:lnTo>
                  <a:lnTo>
                    <a:pt x="192" y="246"/>
                  </a:lnTo>
                  <a:lnTo>
                    <a:pt x="40" y="246"/>
                  </a:lnTo>
                  <a:lnTo>
                    <a:pt x="42" y="241"/>
                  </a:lnTo>
                  <a:lnTo>
                    <a:pt x="44" y="237"/>
                  </a:lnTo>
                  <a:lnTo>
                    <a:pt x="47" y="232"/>
                  </a:lnTo>
                  <a:lnTo>
                    <a:pt x="49" y="227"/>
                  </a:lnTo>
                  <a:lnTo>
                    <a:pt x="52" y="224"/>
                  </a:lnTo>
                  <a:lnTo>
                    <a:pt x="55" y="219"/>
                  </a:lnTo>
                  <a:lnTo>
                    <a:pt x="60" y="215"/>
                  </a:lnTo>
                  <a:lnTo>
                    <a:pt x="64" y="212"/>
                  </a:lnTo>
                  <a:lnTo>
                    <a:pt x="68" y="207"/>
                  </a:lnTo>
                  <a:lnTo>
                    <a:pt x="72" y="204"/>
                  </a:lnTo>
                  <a:lnTo>
                    <a:pt x="78" y="201"/>
                  </a:lnTo>
                  <a:lnTo>
                    <a:pt x="83" y="197"/>
                  </a:lnTo>
                  <a:lnTo>
                    <a:pt x="89" y="194"/>
                  </a:lnTo>
                  <a:lnTo>
                    <a:pt x="95" y="190"/>
                  </a:lnTo>
                  <a:lnTo>
                    <a:pt x="102" y="187"/>
                  </a:lnTo>
                  <a:lnTo>
                    <a:pt x="108" y="183"/>
                  </a:lnTo>
                  <a:lnTo>
                    <a:pt x="132" y="171"/>
                  </a:lnTo>
                  <a:lnTo>
                    <a:pt x="139" y="167"/>
                  </a:lnTo>
                  <a:lnTo>
                    <a:pt x="146" y="162"/>
                  </a:lnTo>
                  <a:lnTo>
                    <a:pt x="152" y="158"/>
                  </a:lnTo>
                  <a:lnTo>
                    <a:pt x="159" y="154"/>
                  </a:lnTo>
                  <a:lnTo>
                    <a:pt x="164" y="149"/>
                  </a:lnTo>
                  <a:lnTo>
                    <a:pt x="168" y="144"/>
                  </a:lnTo>
                  <a:lnTo>
                    <a:pt x="174" y="139"/>
                  </a:lnTo>
                  <a:lnTo>
                    <a:pt x="177" y="133"/>
                  </a:lnTo>
                  <a:lnTo>
                    <a:pt x="180" y="128"/>
                  </a:lnTo>
                  <a:lnTo>
                    <a:pt x="183" y="123"/>
                  </a:lnTo>
                  <a:lnTo>
                    <a:pt x="187" y="116"/>
                  </a:lnTo>
                  <a:lnTo>
                    <a:pt x="189" y="110"/>
                  </a:lnTo>
                  <a:lnTo>
                    <a:pt x="190" y="103"/>
                  </a:lnTo>
                  <a:lnTo>
                    <a:pt x="191" y="97"/>
                  </a:lnTo>
                  <a:lnTo>
                    <a:pt x="192" y="90"/>
                  </a:lnTo>
                  <a:lnTo>
                    <a:pt x="192" y="83"/>
                  </a:lnTo>
                  <a:lnTo>
                    <a:pt x="192" y="74"/>
                  </a:lnTo>
                  <a:lnTo>
                    <a:pt x="190" y="65"/>
                  </a:lnTo>
                  <a:lnTo>
                    <a:pt x="189" y="57"/>
                  </a:lnTo>
                  <a:lnTo>
                    <a:pt x="186" y="49"/>
                  </a:lnTo>
                  <a:lnTo>
                    <a:pt x="181" y="42"/>
                  </a:lnTo>
                  <a:lnTo>
                    <a:pt x="177" y="35"/>
                  </a:lnTo>
                  <a:lnTo>
                    <a:pt x="173" y="29"/>
                  </a:lnTo>
                  <a:lnTo>
                    <a:pt x="166" y="22"/>
                  </a:lnTo>
                  <a:lnTo>
                    <a:pt x="161" y="18"/>
                  </a:lnTo>
                  <a:lnTo>
                    <a:pt x="153" y="13"/>
                  </a:lnTo>
                  <a:lnTo>
                    <a:pt x="146" y="10"/>
                  </a:lnTo>
                  <a:lnTo>
                    <a:pt x="137" y="6"/>
                  </a:lnTo>
                  <a:lnTo>
                    <a:pt x="129" y="3"/>
                  </a:lnTo>
                  <a:lnTo>
                    <a:pt x="120" y="1"/>
                  </a:lnTo>
                  <a:lnTo>
                    <a:pt x="110" y="0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80" y="2"/>
                  </a:lnTo>
                  <a:lnTo>
                    <a:pt x="70" y="3"/>
                  </a:lnTo>
                  <a:lnTo>
                    <a:pt x="62" y="6"/>
                  </a:lnTo>
                  <a:lnTo>
                    <a:pt x="53" y="10"/>
                  </a:lnTo>
                  <a:lnTo>
                    <a:pt x="45" y="14"/>
                  </a:lnTo>
                  <a:lnTo>
                    <a:pt x="39" y="19"/>
                  </a:lnTo>
                  <a:lnTo>
                    <a:pt x="33" y="26"/>
                  </a:lnTo>
                  <a:lnTo>
                    <a:pt x="26" y="32"/>
                  </a:lnTo>
                  <a:lnTo>
                    <a:pt x="22" y="39"/>
                  </a:lnTo>
                  <a:lnTo>
                    <a:pt x="17" y="47"/>
                  </a:lnTo>
                  <a:lnTo>
                    <a:pt x="13" y="55"/>
                  </a:lnTo>
                  <a:lnTo>
                    <a:pt x="11" y="64"/>
                  </a:lnTo>
                  <a:lnTo>
                    <a:pt x="9" y="74"/>
                  </a:lnTo>
                  <a:lnTo>
                    <a:pt x="7" y="85"/>
                  </a:lnTo>
                  <a:lnTo>
                    <a:pt x="7" y="96"/>
                  </a:lnTo>
                  <a:lnTo>
                    <a:pt x="7" y="101"/>
                  </a:lnTo>
                  <a:lnTo>
                    <a:pt x="43" y="101"/>
                  </a:lnTo>
                  <a:lnTo>
                    <a:pt x="43" y="98"/>
                  </a:lnTo>
                  <a:lnTo>
                    <a:pt x="43" y="90"/>
                  </a:lnTo>
                  <a:lnTo>
                    <a:pt x="44" y="84"/>
                  </a:lnTo>
                  <a:lnTo>
                    <a:pt x="45" y="76"/>
                  </a:lnTo>
                  <a:lnTo>
                    <a:pt x="48" y="71"/>
                  </a:lnTo>
                  <a:lnTo>
                    <a:pt x="50" y="64"/>
                  </a:lnTo>
                  <a:lnTo>
                    <a:pt x="52" y="59"/>
                  </a:lnTo>
                  <a:lnTo>
                    <a:pt x="55" y="55"/>
                  </a:lnTo>
                  <a:lnTo>
                    <a:pt x="58" y="50"/>
                  </a:lnTo>
                  <a:lnTo>
                    <a:pt x="62" y="46"/>
                  </a:lnTo>
                  <a:lnTo>
                    <a:pt x="66" y="43"/>
                  </a:lnTo>
                  <a:lnTo>
                    <a:pt x="70" y="40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5" y="34"/>
                  </a:lnTo>
                  <a:lnTo>
                    <a:pt x="92" y="33"/>
                  </a:lnTo>
                  <a:lnTo>
                    <a:pt x="97" y="33"/>
                  </a:lnTo>
                  <a:lnTo>
                    <a:pt x="104" y="33"/>
                  </a:lnTo>
                  <a:lnTo>
                    <a:pt x="110" y="34"/>
                  </a:lnTo>
                  <a:lnTo>
                    <a:pt x="116" y="35"/>
                  </a:lnTo>
                  <a:lnTo>
                    <a:pt x="121" y="36"/>
                  </a:lnTo>
                  <a:lnTo>
                    <a:pt x="126" y="39"/>
                  </a:lnTo>
                  <a:lnTo>
                    <a:pt x="131" y="41"/>
                  </a:lnTo>
                  <a:lnTo>
                    <a:pt x="135" y="44"/>
                  </a:lnTo>
                  <a:lnTo>
                    <a:pt x="138" y="47"/>
                  </a:lnTo>
                  <a:lnTo>
                    <a:pt x="141" y="50"/>
                  </a:lnTo>
                  <a:lnTo>
                    <a:pt x="145" y="55"/>
                  </a:lnTo>
                  <a:lnTo>
                    <a:pt x="147" y="58"/>
                  </a:lnTo>
                  <a:lnTo>
                    <a:pt x="149" y="62"/>
                  </a:lnTo>
                  <a:lnTo>
                    <a:pt x="151" y="68"/>
                  </a:lnTo>
                  <a:lnTo>
                    <a:pt x="152" y="72"/>
                  </a:lnTo>
                  <a:lnTo>
                    <a:pt x="153" y="77"/>
                  </a:lnTo>
                  <a:lnTo>
                    <a:pt x="153" y="83"/>
                  </a:lnTo>
                  <a:lnTo>
                    <a:pt x="153" y="87"/>
                  </a:lnTo>
                  <a:lnTo>
                    <a:pt x="152" y="92"/>
                  </a:lnTo>
                  <a:lnTo>
                    <a:pt x="152" y="97"/>
                  </a:lnTo>
                  <a:lnTo>
                    <a:pt x="151" y="101"/>
                  </a:lnTo>
                  <a:lnTo>
                    <a:pt x="149" y="105"/>
                  </a:lnTo>
                  <a:lnTo>
                    <a:pt x="148" y="110"/>
                  </a:lnTo>
                  <a:lnTo>
                    <a:pt x="146" y="113"/>
                  </a:lnTo>
                  <a:lnTo>
                    <a:pt x="144" y="117"/>
                  </a:lnTo>
                  <a:lnTo>
                    <a:pt x="140" y="120"/>
                  </a:lnTo>
                  <a:lnTo>
                    <a:pt x="137" y="124"/>
                  </a:lnTo>
                  <a:lnTo>
                    <a:pt x="134" y="127"/>
                  </a:lnTo>
                  <a:lnTo>
                    <a:pt x="131" y="130"/>
                  </a:lnTo>
                  <a:lnTo>
                    <a:pt x="126" y="133"/>
                  </a:lnTo>
                  <a:lnTo>
                    <a:pt x="122" y="136"/>
                  </a:lnTo>
                  <a:lnTo>
                    <a:pt x="118" y="140"/>
                  </a:lnTo>
                  <a:lnTo>
                    <a:pt x="112" y="143"/>
                  </a:lnTo>
                  <a:lnTo>
                    <a:pt x="89" y="156"/>
                  </a:lnTo>
                  <a:lnTo>
                    <a:pt x="78" y="161"/>
                  </a:lnTo>
                  <a:lnTo>
                    <a:pt x="68" y="168"/>
                  </a:lnTo>
                  <a:lnTo>
                    <a:pt x="58" y="174"/>
                  </a:lnTo>
                  <a:lnTo>
                    <a:pt x="50" y="180"/>
                  </a:lnTo>
                  <a:lnTo>
                    <a:pt x="42" y="186"/>
                  </a:lnTo>
                  <a:lnTo>
                    <a:pt x="35" y="192"/>
                  </a:lnTo>
                  <a:lnTo>
                    <a:pt x="28" y="200"/>
                  </a:lnTo>
                  <a:lnTo>
                    <a:pt x="22" y="206"/>
                  </a:lnTo>
                  <a:lnTo>
                    <a:pt x="17" y="214"/>
                  </a:lnTo>
                  <a:lnTo>
                    <a:pt x="12" y="221"/>
                  </a:lnTo>
                  <a:lnTo>
                    <a:pt x="9" y="230"/>
                  </a:lnTo>
                  <a:lnTo>
                    <a:pt x="6" y="239"/>
                  </a:lnTo>
                  <a:lnTo>
                    <a:pt x="3" y="248"/>
                  </a:lnTo>
                  <a:lnTo>
                    <a:pt x="1" y="258"/>
                  </a:lnTo>
                  <a:lnTo>
                    <a:pt x="0" y="269"/>
                  </a:lnTo>
                  <a:lnTo>
                    <a:pt x="0" y="28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0" name="Freeform 1135"/>
            <p:cNvSpPr>
              <a:spLocks noEditPoints="1"/>
            </p:cNvSpPr>
            <p:nvPr/>
          </p:nvSpPr>
          <p:spPr bwMode="auto">
            <a:xfrm>
              <a:off x="731" y="2685"/>
              <a:ext cx="65" cy="96"/>
            </a:xfrm>
            <a:custGeom>
              <a:avLst/>
              <a:gdLst>
                <a:gd name="T0" fmla="*/ 0 w 194"/>
                <a:gd name="T1" fmla="*/ 19 h 288"/>
                <a:gd name="T2" fmla="*/ 1 w 194"/>
                <a:gd name="T3" fmla="*/ 22 h 288"/>
                <a:gd name="T4" fmla="*/ 1 w 194"/>
                <a:gd name="T5" fmla="*/ 25 h 288"/>
                <a:gd name="T6" fmla="*/ 2 w 194"/>
                <a:gd name="T7" fmla="*/ 27 h 288"/>
                <a:gd name="T8" fmla="*/ 4 w 194"/>
                <a:gd name="T9" fmla="*/ 29 h 288"/>
                <a:gd name="T10" fmla="*/ 6 w 194"/>
                <a:gd name="T11" fmla="*/ 31 h 288"/>
                <a:gd name="T12" fmla="*/ 8 w 194"/>
                <a:gd name="T13" fmla="*/ 32 h 288"/>
                <a:gd name="T14" fmla="*/ 10 w 194"/>
                <a:gd name="T15" fmla="*/ 32 h 288"/>
                <a:gd name="T16" fmla="*/ 13 w 194"/>
                <a:gd name="T17" fmla="*/ 32 h 288"/>
                <a:gd name="T18" fmla="*/ 15 w 194"/>
                <a:gd name="T19" fmla="*/ 31 h 288"/>
                <a:gd name="T20" fmla="*/ 17 w 194"/>
                <a:gd name="T21" fmla="*/ 30 h 288"/>
                <a:gd name="T22" fmla="*/ 19 w 194"/>
                <a:gd name="T23" fmla="*/ 28 h 288"/>
                <a:gd name="T24" fmla="*/ 20 w 194"/>
                <a:gd name="T25" fmla="*/ 26 h 288"/>
                <a:gd name="T26" fmla="*/ 21 w 194"/>
                <a:gd name="T27" fmla="*/ 24 h 288"/>
                <a:gd name="T28" fmla="*/ 21 w 194"/>
                <a:gd name="T29" fmla="*/ 21 h 288"/>
                <a:gd name="T30" fmla="*/ 22 w 194"/>
                <a:gd name="T31" fmla="*/ 17 h 288"/>
                <a:gd name="T32" fmla="*/ 22 w 194"/>
                <a:gd name="T33" fmla="*/ 13 h 288"/>
                <a:gd name="T34" fmla="*/ 21 w 194"/>
                <a:gd name="T35" fmla="*/ 10 h 288"/>
                <a:gd name="T36" fmla="*/ 20 w 194"/>
                <a:gd name="T37" fmla="*/ 7 h 288"/>
                <a:gd name="T38" fmla="*/ 19 w 194"/>
                <a:gd name="T39" fmla="*/ 5 h 288"/>
                <a:gd name="T40" fmla="*/ 18 w 194"/>
                <a:gd name="T41" fmla="*/ 3 h 288"/>
                <a:gd name="T42" fmla="*/ 16 w 194"/>
                <a:gd name="T43" fmla="*/ 1 h 288"/>
                <a:gd name="T44" fmla="*/ 14 w 194"/>
                <a:gd name="T45" fmla="*/ 0 h 288"/>
                <a:gd name="T46" fmla="*/ 12 w 194"/>
                <a:gd name="T47" fmla="*/ 0 h 288"/>
                <a:gd name="T48" fmla="*/ 9 w 194"/>
                <a:gd name="T49" fmla="*/ 0 h 288"/>
                <a:gd name="T50" fmla="*/ 7 w 194"/>
                <a:gd name="T51" fmla="*/ 1 h 288"/>
                <a:gd name="T52" fmla="*/ 5 w 194"/>
                <a:gd name="T53" fmla="*/ 2 h 288"/>
                <a:gd name="T54" fmla="*/ 3 w 194"/>
                <a:gd name="T55" fmla="*/ 4 h 288"/>
                <a:gd name="T56" fmla="*/ 2 w 194"/>
                <a:gd name="T57" fmla="*/ 6 h 288"/>
                <a:gd name="T58" fmla="*/ 1 w 194"/>
                <a:gd name="T59" fmla="*/ 8 h 288"/>
                <a:gd name="T60" fmla="*/ 0 w 194"/>
                <a:gd name="T61" fmla="*/ 11 h 288"/>
                <a:gd name="T62" fmla="*/ 0 w 194"/>
                <a:gd name="T63" fmla="*/ 15 h 288"/>
                <a:gd name="T64" fmla="*/ 4 w 194"/>
                <a:gd name="T65" fmla="*/ 13 h 288"/>
                <a:gd name="T66" fmla="*/ 5 w 194"/>
                <a:gd name="T67" fmla="*/ 8 h 288"/>
                <a:gd name="T68" fmla="*/ 7 w 194"/>
                <a:gd name="T69" fmla="*/ 5 h 288"/>
                <a:gd name="T70" fmla="*/ 9 w 194"/>
                <a:gd name="T71" fmla="*/ 4 h 288"/>
                <a:gd name="T72" fmla="*/ 13 w 194"/>
                <a:gd name="T73" fmla="*/ 4 h 288"/>
                <a:gd name="T74" fmla="*/ 15 w 194"/>
                <a:gd name="T75" fmla="*/ 5 h 288"/>
                <a:gd name="T76" fmla="*/ 17 w 194"/>
                <a:gd name="T77" fmla="*/ 8 h 288"/>
                <a:gd name="T78" fmla="*/ 17 w 194"/>
                <a:gd name="T79" fmla="*/ 13 h 288"/>
                <a:gd name="T80" fmla="*/ 17 w 194"/>
                <a:gd name="T81" fmla="*/ 19 h 288"/>
                <a:gd name="T82" fmla="*/ 17 w 194"/>
                <a:gd name="T83" fmla="*/ 24 h 288"/>
                <a:gd name="T84" fmla="*/ 15 w 194"/>
                <a:gd name="T85" fmla="*/ 27 h 288"/>
                <a:gd name="T86" fmla="*/ 13 w 194"/>
                <a:gd name="T87" fmla="*/ 28 h 288"/>
                <a:gd name="T88" fmla="*/ 9 w 194"/>
                <a:gd name="T89" fmla="*/ 28 h 288"/>
                <a:gd name="T90" fmla="*/ 7 w 194"/>
                <a:gd name="T91" fmla="*/ 27 h 288"/>
                <a:gd name="T92" fmla="*/ 5 w 194"/>
                <a:gd name="T93" fmla="*/ 24 h 288"/>
                <a:gd name="T94" fmla="*/ 4 w 194"/>
                <a:gd name="T95" fmla="*/ 19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288"/>
                <a:gd name="T146" fmla="*/ 194 w 194"/>
                <a:gd name="T147" fmla="*/ 288 h 2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288">
                  <a:moveTo>
                    <a:pt x="0" y="144"/>
                  </a:moveTo>
                  <a:lnTo>
                    <a:pt x="0" y="153"/>
                  </a:lnTo>
                  <a:lnTo>
                    <a:pt x="0" y="161"/>
                  </a:lnTo>
                  <a:lnTo>
                    <a:pt x="1" y="170"/>
                  </a:lnTo>
                  <a:lnTo>
                    <a:pt x="1" y="177"/>
                  </a:lnTo>
                  <a:lnTo>
                    <a:pt x="2" y="185"/>
                  </a:lnTo>
                  <a:lnTo>
                    <a:pt x="4" y="192"/>
                  </a:lnTo>
                  <a:lnTo>
                    <a:pt x="6" y="200"/>
                  </a:lnTo>
                  <a:lnTo>
                    <a:pt x="7" y="206"/>
                  </a:lnTo>
                  <a:lnTo>
                    <a:pt x="8" y="213"/>
                  </a:lnTo>
                  <a:lnTo>
                    <a:pt x="10" y="219"/>
                  </a:lnTo>
                  <a:lnTo>
                    <a:pt x="12" y="226"/>
                  </a:lnTo>
                  <a:lnTo>
                    <a:pt x="14" y="231"/>
                  </a:lnTo>
                  <a:lnTo>
                    <a:pt x="16" y="236"/>
                  </a:lnTo>
                  <a:lnTo>
                    <a:pt x="20" y="242"/>
                  </a:lnTo>
                  <a:lnTo>
                    <a:pt x="22" y="247"/>
                  </a:lnTo>
                  <a:lnTo>
                    <a:pt x="25" y="251"/>
                  </a:lnTo>
                  <a:lnTo>
                    <a:pt x="28" y="256"/>
                  </a:lnTo>
                  <a:lnTo>
                    <a:pt x="32" y="260"/>
                  </a:lnTo>
                  <a:lnTo>
                    <a:pt x="36" y="264"/>
                  </a:lnTo>
                  <a:lnTo>
                    <a:pt x="39" y="268"/>
                  </a:lnTo>
                  <a:lnTo>
                    <a:pt x="43" y="271"/>
                  </a:lnTo>
                  <a:lnTo>
                    <a:pt x="47" y="274"/>
                  </a:lnTo>
                  <a:lnTo>
                    <a:pt x="51" y="276"/>
                  </a:lnTo>
                  <a:lnTo>
                    <a:pt x="55" y="279"/>
                  </a:lnTo>
                  <a:lnTo>
                    <a:pt x="61" y="282"/>
                  </a:lnTo>
                  <a:lnTo>
                    <a:pt x="65" y="283"/>
                  </a:lnTo>
                  <a:lnTo>
                    <a:pt x="70" y="285"/>
                  </a:lnTo>
                  <a:lnTo>
                    <a:pt x="76" y="286"/>
                  </a:lnTo>
                  <a:lnTo>
                    <a:pt x="80" y="287"/>
                  </a:lnTo>
                  <a:lnTo>
                    <a:pt x="87" y="287"/>
                  </a:lnTo>
                  <a:lnTo>
                    <a:pt x="92" y="288"/>
                  </a:lnTo>
                  <a:lnTo>
                    <a:pt x="97" y="288"/>
                  </a:lnTo>
                  <a:lnTo>
                    <a:pt x="104" y="288"/>
                  </a:lnTo>
                  <a:lnTo>
                    <a:pt x="109" y="287"/>
                  </a:lnTo>
                  <a:lnTo>
                    <a:pt x="115" y="287"/>
                  </a:lnTo>
                  <a:lnTo>
                    <a:pt x="120" y="286"/>
                  </a:lnTo>
                  <a:lnTo>
                    <a:pt x="125" y="285"/>
                  </a:lnTo>
                  <a:lnTo>
                    <a:pt x="130" y="283"/>
                  </a:lnTo>
                  <a:lnTo>
                    <a:pt x="135" y="282"/>
                  </a:lnTo>
                  <a:lnTo>
                    <a:pt x="139" y="279"/>
                  </a:lnTo>
                  <a:lnTo>
                    <a:pt x="144" y="276"/>
                  </a:lnTo>
                  <a:lnTo>
                    <a:pt x="148" y="274"/>
                  </a:lnTo>
                  <a:lnTo>
                    <a:pt x="152" y="271"/>
                  </a:lnTo>
                  <a:lnTo>
                    <a:pt x="156" y="268"/>
                  </a:lnTo>
                  <a:lnTo>
                    <a:pt x="160" y="264"/>
                  </a:lnTo>
                  <a:lnTo>
                    <a:pt x="163" y="260"/>
                  </a:lnTo>
                  <a:lnTo>
                    <a:pt x="166" y="256"/>
                  </a:lnTo>
                  <a:lnTo>
                    <a:pt x="170" y="251"/>
                  </a:lnTo>
                  <a:lnTo>
                    <a:pt x="173" y="247"/>
                  </a:lnTo>
                  <a:lnTo>
                    <a:pt x="175" y="242"/>
                  </a:lnTo>
                  <a:lnTo>
                    <a:pt x="178" y="238"/>
                  </a:lnTo>
                  <a:lnTo>
                    <a:pt x="180" y="232"/>
                  </a:lnTo>
                  <a:lnTo>
                    <a:pt x="182" y="226"/>
                  </a:lnTo>
                  <a:lnTo>
                    <a:pt x="185" y="220"/>
                  </a:lnTo>
                  <a:lnTo>
                    <a:pt x="187" y="214"/>
                  </a:lnTo>
                  <a:lnTo>
                    <a:pt x="188" y="207"/>
                  </a:lnTo>
                  <a:lnTo>
                    <a:pt x="190" y="200"/>
                  </a:lnTo>
                  <a:lnTo>
                    <a:pt x="191" y="193"/>
                  </a:lnTo>
                  <a:lnTo>
                    <a:pt x="192" y="186"/>
                  </a:lnTo>
                  <a:lnTo>
                    <a:pt x="193" y="177"/>
                  </a:lnTo>
                  <a:lnTo>
                    <a:pt x="193" y="170"/>
                  </a:lnTo>
                  <a:lnTo>
                    <a:pt x="194" y="161"/>
                  </a:lnTo>
                  <a:lnTo>
                    <a:pt x="194" y="153"/>
                  </a:lnTo>
                  <a:lnTo>
                    <a:pt x="194" y="144"/>
                  </a:lnTo>
                  <a:lnTo>
                    <a:pt x="194" y="135"/>
                  </a:lnTo>
                  <a:lnTo>
                    <a:pt x="194" y="127"/>
                  </a:lnTo>
                  <a:lnTo>
                    <a:pt x="193" y="118"/>
                  </a:lnTo>
                  <a:lnTo>
                    <a:pt x="193" y="111"/>
                  </a:lnTo>
                  <a:lnTo>
                    <a:pt x="192" y="103"/>
                  </a:lnTo>
                  <a:lnTo>
                    <a:pt x="191" y="95"/>
                  </a:lnTo>
                  <a:lnTo>
                    <a:pt x="190" y="88"/>
                  </a:lnTo>
                  <a:lnTo>
                    <a:pt x="188" y="82"/>
                  </a:lnTo>
                  <a:lnTo>
                    <a:pt x="187" y="75"/>
                  </a:lnTo>
                  <a:lnTo>
                    <a:pt x="185" y="69"/>
                  </a:lnTo>
                  <a:lnTo>
                    <a:pt x="182" y="62"/>
                  </a:lnTo>
                  <a:lnTo>
                    <a:pt x="180" y="57"/>
                  </a:lnTo>
                  <a:lnTo>
                    <a:pt x="178" y="51"/>
                  </a:lnTo>
                  <a:lnTo>
                    <a:pt x="175" y="46"/>
                  </a:lnTo>
                  <a:lnTo>
                    <a:pt x="173" y="41"/>
                  </a:lnTo>
                  <a:lnTo>
                    <a:pt x="170" y="36"/>
                  </a:lnTo>
                  <a:lnTo>
                    <a:pt x="166" y="32"/>
                  </a:lnTo>
                  <a:lnTo>
                    <a:pt x="163" y="28"/>
                  </a:lnTo>
                  <a:lnTo>
                    <a:pt x="160" y="23"/>
                  </a:lnTo>
                  <a:lnTo>
                    <a:pt x="156" y="20"/>
                  </a:lnTo>
                  <a:lnTo>
                    <a:pt x="152" y="17"/>
                  </a:lnTo>
                  <a:lnTo>
                    <a:pt x="148" y="14"/>
                  </a:lnTo>
                  <a:lnTo>
                    <a:pt x="144" y="12"/>
                  </a:lnTo>
                  <a:lnTo>
                    <a:pt x="139" y="9"/>
                  </a:lnTo>
                  <a:lnTo>
                    <a:pt x="135" y="7"/>
                  </a:lnTo>
                  <a:lnTo>
                    <a:pt x="130" y="5"/>
                  </a:lnTo>
                  <a:lnTo>
                    <a:pt x="125" y="3"/>
                  </a:lnTo>
                  <a:lnTo>
                    <a:pt x="120" y="2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7" y="1"/>
                  </a:lnTo>
                  <a:lnTo>
                    <a:pt x="80" y="1"/>
                  </a:lnTo>
                  <a:lnTo>
                    <a:pt x="76" y="2"/>
                  </a:lnTo>
                  <a:lnTo>
                    <a:pt x="70" y="3"/>
                  </a:lnTo>
                  <a:lnTo>
                    <a:pt x="65" y="5"/>
                  </a:lnTo>
                  <a:lnTo>
                    <a:pt x="61" y="7"/>
                  </a:lnTo>
                  <a:lnTo>
                    <a:pt x="55" y="9"/>
                  </a:lnTo>
                  <a:lnTo>
                    <a:pt x="51" y="12"/>
                  </a:lnTo>
                  <a:lnTo>
                    <a:pt x="47" y="14"/>
                  </a:lnTo>
                  <a:lnTo>
                    <a:pt x="43" y="17"/>
                  </a:lnTo>
                  <a:lnTo>
                    <a:pt x="39" y="20"/>
                  </a:lnTo>
                  <a:lnTo>
                    <a:pt x="36" y="23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2" y="41"/>
                  </a:lnTo>
                  <a:lnTo>
                    <a:pt x="20" y="46"/>
                  </a:lnTo>
                  <a:lnTo>
                    <a:pt x="16" y="51"/>
                  </a:lnTo>
                  <a:lnTo>
                    <a:pt x="14" y="57"/>
                  </a:lnTo>
                  <a:lnTo>
                    <a:pt x="12" y="62"/>
                  </a:lnTo>
                  <a:lnTo>
                    <a:pt x="10" y="69"/>
                  </a:lnTo>
                  <a:lnTo>
                    <a:pt x="8" y="75"/>
                  </a:lnTo>
                  <a:lnTo>
                    <a:pt x="7" y="82"/>
                  </a:lnTo>
                  <a:lnTo>
                    <a:pt x="6" y="88"/>
                  </a:lnTo>
                  <a:lnTo>
                    <a:pt x="4" y="95"/>
                  </a:lnTo>
                  <a:lnTo>
                    <a:pt x="2" y="103"/>
                  </a:lnTo>
                  <a:lnTo>
                    <a:pt x="1" y="111"/>
                  </a:lnTo>
                  <a:lnTo>
                    <a:pt x="1" y="118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4"/>
                  </a:lnTo>
                  <a:close/>
                  <a:moveTo>
                    <a:pt x="39" y="144"/>
                  </a:moveTo>
                  <a:lnTo>
                    <a:pt x="39" y="130"/>
                  </a:lnTo>
                  <a:lnTo>
                    <a:pt x="40" y="118"/>
                  </a:lnTo>
                  <a:lnTo>
                    <a:pt x="41" y="106"/>
                  </a:lnTo>
                  <a:lnTo>
                    <a:pt x="42" y="95"/>
                  </a:lnTo>
                  <a:lnTo>
                    <a:pt x="45" y="85"/>
                  </a:lnTo>
                  <a:lnTo>
                    <a:pt x="47" y="76"/>
                  </a:lnTo>
                  <a:lnTo>
                    <a:pt x="50" y="68"/>
                  </a:lnTo>
                  <a:lnTo>
                    <a:pt x="53" y="61"/>
                  </a:lnTo>
                  <a:lnTo>
                    <a:pt x="56" y="55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0" y="40"/>
                  </a:lnTo>
                  <a:lnTo>
                    <a:pt x="77" y="37"/>
                  </a:lnTo>
                  <a:lnTo>
                    <a:pt x="83" y="35"/>
                  </a:lnTo>
                  <a:lnTo>
                    <a:pt x="90" y="33"/>
                  </a:lnTo>
                  <a:lnTo>
                    <a:pt x="97" y="33"/>
                  </a:lnTo>
                  <a:lnTo>
                    <a:pt x="105" y="33"/>
                  </a:lnTo>
                  <a:lnTo>
                    <a:pt x="112" y="35"/>
                  </a:lnTo>
                  <a:lnTo>
                    <a:pt x="119" y="37"/>
                  </a:lnTo>
                  <a:lnTo>
                    <a:pt x="124" y="40"/>
                  </a:lnTo>
                  <a:lnTo>
                    <a:pt x="130" y="44"/>
                  </a:lnTo>
                  <a:lnTo>
                    <a:pt x="134" y="48"/>
                  </a:lnTo>
                  <a:lnTo>
                    <a:pt x="138" y="55"/>
                  </a:lnTo>
                  <a:lnTo>
                    <a:pt x="143" y="61"/>
                  </a:lnTo>
                  <a:lnTo>
                    <a:pt x="146" y="68"/>
                  </a:lnTo>
                  <a:lnTo>
                    <a:pt x="148" y="76"/>
                  </a:lnTo>
                  <a:lnTo>
                    <a:pt x="150" y="85"/>
                  </a:lnTo>
                  <a:lnTo>
                    <a:pt x="152" y="95"/>
                  </a:lnTo>
                  <a:lnTo>
                    <a:pt x="153" y="106"/>
                  </a:lnTo>
                  <a:lnTo>
                    <a:pt x="154" y="118"/>
                  </a:lnTo>
                  <a:lnTo>
                    <a:pt x="156" y="130"/>
                  </a:lnTo>
                  <a:lnTo>
                    <a:pt x="156" y="144"/>
                  </a:lnTo>
                  <a:lnTo>
                    <a:pt x="156" y="158"/>
                  </a:lnTo>
                  <a:lnTo>
                    <a:pt x="154" y="170"/>
                  </a:lnTo>
                  <a:lnTo>
                    <a:pt x="153" y="182"/>
                  </a:lnTo>
                  <a:lnTo>
                    <a:pt x="152" y="192"/>
                  </a:lnTo>
                  <a:lnTo>
                    <a:pt x="150" y="203"/>
                  </a:lnTo>
                  <a:lnTo>
                    <a:pt x="148" y="212"/>
                  </a:lnTo>
                  <a:lnTo>
                    <a:pt x="146" y="220"/>
                  </a:lnTo>
                  <a:lnTo>
                    <a:pt x="143" y="227"/>
                  </a:lnTo>
                  <a:lnTo>
                    <a:pt x="138" y="233"/>
                  </a:lnTo>
                  <a:lnTo>
                    <a:pt x="134" y="240"/>
                  </a:lnTo>
                  <a:lnTo>
                    <a:pt x="130" y="244"/>
                  </a:lnTo>
                  <a:lnTo>
                    <a:pt x="124" y="248"/>
                  </a:lnTo>
                  <a:lnTo>
                    <a:pt x="119" y="250"/>
                  </a:lnTo>
                  <a:lnTo>
                    <a:pt x="112" y="253"/>
                  </a:lnTo>
                  <a:lnTo>
                    <a:pt x="105" y="255"/>
                  </a:lnTo>
                  <a:lnTo>
                    <a:pt x="97" y="255"/>
                  </a:lnTo>
                  <a:lnTo>
                    <a:pt x="90" y="255"/>
                  </a:lnTo>
                  <a:lnTo>
                    <a:pt x="83" y="253"/>
                  </a:lnTo>
                  <a:lnTo>
                    <a:pt x="77" y="250"/>
                  </a:lnTo>
                  <a:lnTo>
                    <a:pt x="70" y="248"/>
                  </a:lnTo>
                  <a:lnTo>
                    <a:pt x="66" y="244"/>
                  </a:lnTo>
                  <a:lnTo>
                    <a:pt x="61" y="240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50" y="220"/>
                  </a:lnTo>
                  <a:lnTo>
                    <a:pt x="47" y="212"/>
                  </a:lnTo>
                  <a:lnTo>
                    <a:pt x="45" y="203"/>
                  </a:lnTo>
                  <a:lnTo>
                    <a:pt x="42" y="192"/>
                  </a:lnTo>
                  <a:lnTo>
                    <a:pt x="41" y="182"/>
                  </a:lnTo>
                  <a:lnTo>
                    <a:pt x="40" y="170"/>
                  </a:lnTo>
                  <a:lnTo>
                    <a:pt x="39" y="158"/>
                  </a:lnTo>
                  <a:lnTo>
                    <a:pt x="39" y="14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1" name="Freeform 1136"/>
            <p:cNvSpPr>
              <a:spLocks/>
            </p:cNvSpPr>
            <p:nvPr/>
          </p:nvSpPr>
          <p:spPr bwMode="auto">
            <a:xfrm>
              <a:off x="832" y="2758"/>
              <a:ext cx="22" cy="47"/>
            </a:xfrm>
            <a:custGeom>
              <a:avLst/>
              <a:gdLst>
                <a:gd name="T0" fmla="*/ 1 w 66"/>
                <a:gd name="T1" fmla="*/ 7 h 142"/>
                <a:gd name="T2" fmla="*/ 4 w 66"/>
                <a:gd name="T3" fmla="*/ 7 h 142"/>
                <a:gd name="T4" fmla="*/ 4 w 66"/>
                <a:gd name="T5" fmla="*/ 8 h 142"/>
                <a:gd name="T6" fmla="*/ 4 w 66"/>
                <a:gd name="T7" fmla="*/ 8 h 142"/>
                <a:gd name="T8" fmla="*/ 4 w 66"/>
                <a:gd name="T9" fmla="*/ 9 h 142"/>
                <a:gd name="T10" fmla="*/ 4 w 66"/>
                <a:gd name="T11" fmla="*/ 9 h 142"/>
                <a:gd name="T12" fmla="*/ 4 w 66"/>
                <a:gd name="T13" fmla="*/ 10 h 142"/>
                <a:gd name="T14" fmla="*/ 4 w 66"/>
                <a:gd name="T15" fmla="*/ 10 h 142"/>
                <a:gd name="T16" fmla="*/ 4 w 66"/>
                <a:gd name="T17" fmla="*/ 10 h 142"/>
                <a:gd name="T18" fmla="*/ 3 w 66"/>
                <a:gd name="T19" fmla="*/ 11 h 142"/>
                <a:gd name="T20" fmla="*/ 3 w 66"/>
                <a:gd name="T21" fmla="*/ 11 h 142"/>
                <a:gd name="T22" fmla="*/ 3 w 66"/>
                <a:gd name="T23" fmla="*/ 12 h 142"/>
                <a:gd name="T24" fmla="*/ 3 w 66"/>
                <a:gd name="T25" fmla="*/ 12 h 142"/>
                <a:gd name="T26" fmla="*/ 2 w 66"/>
                <a:gd name="T27" fmla="*/ 12 h 142"/>
                <a:gd name="T28" fmla="*/ 2 w 66"/>
                <a:gd name="T29" fmla="*/ 12 h 142"/>
                <a:gd name="T30" fmla="*/ 2 w 66"/>
                <a:gd name="T31" fmla="*/ 12 h 142"/>
                <a:gd name="T32" fmla="*/ 1 w 66"/>
                <a:gd name="T33" fmla="*/ 12 h 142"/>
                <a:gd name="T34" fmla="*/ 1 w 66"/>
                <a:gd name="T35" fmla="*/ 13 h 142"/>
                <a:gd name="T36" fmla="*/ 0 w 66"/>
                <a:gd name="T37" fmla="*/ 13 h 142"/>
                <a:gd name="T38" fmla="*/ 0 w 66"/>
                <a:gd name="T39" fmla="*/ 16 h 142"/>
                <a:gd name="T40" fmla="*/ 1 w 66"/>
                <a:gd name="T41" fmla="*/ 16 h 142"/>
                <a:gd name="T42" fmla="*/ 2 w 66"/>
                <a:gd name="T43" fmla="*/ 15 h 142"/>
                <a:gd name="T44" fmla="*/ 2 w 66"/>
                <a:gd name="T45" fmla="*/ 15 h 142"/>
                <a:gd name="T46" fmla="*/ 3 w 66"/>
                <a:gd name="T47" fmla="*/ 15 h 142"/>
                <a:gd name="T48" fmla="*/ 4 w 66"/>
                <a:gd name="T49" fmla="*/ 15 h 142"/>
                <a:gd name="T50" fmla="*/ 4 w 66"/>
                <a:gd name="T51" fmla="*/ 14 h 142"/>
                <a:gd name="T52" fmla="*/ 5 w 66"/>
                <a:gd name="T53" fmla="*/ 14 h 142"/>
                <a:gd name="T54" fmla="*/ 5 w 66"/>
                <a:gd name="T55" fmla="*/ 13 h 142"/>
                <a:gd name="T56" fmla="*/ 6 w 66"/>
                <a:gd name="T57" fmla="*/ 13 h 142"/>
                <a:gd name="T58" fmla="*/ 6 w 66"/>
                <a:gd name="T59" fmla="*/ 12 h 142"/>
                <a:gd name="T60" fmla="*/ 7 w 66"/>
                <a:gd name="T61" fmla="*/ 11 h 142"/>
                <a:gd name="T62" fmla="*/ 7 w 66"/>
                <a:gd name="T63" fmla="*/ 11 h 142"/>
                <a:gd name="T64" fmla="*/ 7 w 66"/>
                <a:gd name="T65" fmla="*/ 10 h 142"/>
                <a:gd name="T66" fmla="*/ 7 w 66"/>
                <a:gd name="T67" fmla="*/ 9 h 142"/>
                <a:gd name="T68" fmla="*/ 7 w 66"/>
                <a:gd name="T69" fmla="*/ 8 h 142"/>
                <a:gd name="T70" fmla="*/ 7 w 66"/>
                <a:gd name="T71" fmla="*/ 7 h 142"/>
                <a:gd name="T72" fmla="*/ 7 w 66"/>
                <a:gd name="T73" fmla="*/ 0 h 142"/>
                <a:gd name="T74" fmla="*/ 1 w 66"/>
                <a:gd name="T75" fmla="*/ 0 h 142"/>
                <a:gd name="T76" fmla="*/ 1 w 66"/>
                <a:gd name="T77" fmla="*/ 7 h 1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142"/>
                <a:gd name="T119" fmla="*/ 66 w 66"/>
                <a:gd name="T120" fmla="*/ 142 h 1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142">
                  <a:moveTo>
                    <a:pt x="10" y="61"/>
                  </a:moveTo>
                  <a:lnTo>
                    <a:pt x="37" y="61"/>
                  </a:lnTo>
                  <a:lnTo>
                    <a:pt x="37" y="68"/>
                  </a:lnTo>
                  <a:lnTo>
                    <a:pt x="37" y="73"/>
                  </a:lnTo>
                  <a:lnTo>
                    <a:pt x="37" y="79"/>
                  </a:lnTo>
                  <a:lnTo>
                    <a:pt x="36" y="83"/>
                  </a:lnTo>
                  <a:lnTo>
                    <a:pt x="35" y="87"/>
                  </a:lnTo>
                  <a:lnTo>
                    <a:pt x="34" y="92"/>
                  </a:lnTo>
                  <a:lnTo>
                    <a:pt x="33" y="95"/>
                  </a:lnTo>
                  <a:lnTo>
                    <a:pt x="30" y="98"/>
                  </a:lnTo>
                  <a:lnTo>
                    <a:pt x="28" y="101"/>
                  </a:lnTo>
                  <a:lnTo>
                    <a:pt x="26" y="105"/>
                  </a:lnTo>
                  <a:lnTo>
                    <a:pt x="24" y="107"/>
                  </a:lnTo>
                  <a:lnTo>
                    <a:pt x="21" y="109"/>
                  </a:lnTo>
                  <a:lnTo>
                    <a:pt x="17" y="110"/>
                  </a:lnTo>
                  <a:lnTo>
                    <a:pt x="14" y="112"/>
                  </a:lnTo>
                  <a:lnTo>
                    <a:pt x="10" y="113"/>
                  </a:lnTo>
                  <a:lnTo>
                    <a:pt x="6" y="114"/>
                  </a:lnTo>
                  <a:lnTo>
                    <a:pt x="0" y="114"/>
                  </a:lnTo>
                  <a:lnTo>
                    <a:pt x="0" y="142"/>
                  </a:lnTo>
                  <a:lnTo>
                    <a:pt x="8" y="141"/>
                  </a:lnTo>
                  <a:lnTo>
                    <a:pt x="15" y="140"/>
                  </a:lnTo>
                  <a:lnTo>
                    <a:pt x="22" y="139"/>
                  </a:lnTo>
                  <a:lnTo>
                    <a:pt x="28" y="136"/>
                  </a:lnTo>
                  <a:lnTo>
                    <a:pt x="35" y="134"/>
                  </a:lnTo>
                  <a:lnTo>
                    <a:pt x="40" y="129"/>
                  </a:lnTo>
                  <a:lnTo>
                    <a:pt x="44" y="126"/>
                  </a:lnTo>
                  <a:lnTo>
                    <a:pt x="49" y="121"/>
                  </a:lnTo>
                  <a:lnTo>
                    <a:pt x="53" y="116"/>
                  </a:lnTo>
                  <a:lnTo>
                    <a:pt x="56" y="110"/>
                  </a:lnTo>
                  <a:lnTo>
                    <a:pt x="59" y="104"/>
                  </a:lnTo>
                  <a:lnTo>
                    <a:pt x="62" y="97"/>
                  </a:lnTo>
                  <a:lnTo>
                    <a:pt x="64" y="90"/>
                  </a:lnTo>
                  <a:lnTo>
                    <a:pt x="65" y="82"/>
                  </a:lnTo>
                  <a:lnTo>
                    <a:pt x="66" y="73"/>
                  </a:lnTo>
                  <a:lnTo>
                    <a:pt x="66" y="65"/>
                  </a:lnTo>
                  <a:lnTo>
                    <a:pt x="66" y="0"/>
                  </a:lnTo>
                  <a:lnTo>
                    <a:pt x="10" y="0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2" name="Freeform 1137"/>
            <p:cNvSpPr>
              <a:spLocks/>
            </p:cNvSpPr>
            <p:nvPr/>
          </p:nvSpPr>
          <p:spPr bwMode="auto">
            <a:xfrm>
              <a:off x="891" y="2685"/>
              <a:ext cx="65" cy="96"/>
            </a:xfrm>
            <a:custGeom>
              <a:avLst/>
              <a:gdLst>
                <a:gd name="T0" fmla="*/ 0 w 195"/>
                <a:gd name="T1" fmla="*/ 24 h 288"/>
                <a:gd name="T2" fmla="*/ 2 w 195"/>
                <a:gd name="T3" fmla="*/ 28 h 288"/>
                <a:gd name="T4" fmla="*/ 4 w 195"/>
                <a:gd name="T5" fmla="*/ 30 h 288"/>
                <a:gd name="T6" fmla="*/ 8 w 195"/>
                <a:gd name="T7" fmla="*/ 32 h 288"/>
                <a:gd name="T8" fmla="*/ 13 w 195"/>
                <a:gd name="T9" fmla="*/ 32 h 288"/>
                <a:gd name="T10" fmla="*/ 17 w 195"/>
                <a:gd name="T11" fmla="*/ 30 h 288"/>
                <a:gd name="T12" fmla="*/ 20 w 195"/>
                <a:gd name="T13" fmla="*/ 28 h 288"/>
                <a:gd name="T14" fmla="*/ 21 w 195"/>
                <a:gd name="T15" fmla="*/ 24 h 288"/>
                <a:gd name="T16" fmla="*/ 22 w 195"/>
                <a:gd name="T17" fmla="*/ 21 h 288"/>
                <a:gd name="T18" fmla="*/ 21 w 195"/>
                <a:gd name="T19" fmla="*/ 18 h 288"/>
                <a:gd name="T20" fmla="*/ 20 w 195"/>
                <a:gd name="T21" fmla="*/ 16 h 288"/>
                <a:gd name="T22" fmla="*/ 18 w 195"/>
                <a:gd name="T23" fmla="*/ 15 h 288"/>
                <a:gd name="T24" fmla="*/ 17 w 195"/>
                <a:gd name="T25" fmla="*/ 14 h 288"/>
                <a:gd name="T26" fmla="*/ 19 w 195"/>
                <a:gd name="T27" fmla="*/ 13 h 288"/>
                <a:gd name="T28" fmla="*/ 20 w 195"/>
                <a:gd name="T29" fmla="*/ 11 h 288"/>
                <a:gd name="T30" fmla="*/ 20 w 195"/>
                <a:gd name="T31" fmla="*/ 9 h 288"/>
                <a:gd name="T32" fmla="*/ 20 w 195"/>
                <a:gd name="T33" fmla="*/ 6 h 288"/>
                <a:gd name="T34" fmla="*/ 19 w 195"/>
                <a:gd name="T35" fmla="*/ 3 h 288"/>
                <a:gd name="T36" fmla="*/ 17 w 195"/>
                <a:gd name="T37" fmla="*/ 1 h 288"/>
                <a:gd name="T38" fmla="*/ 13 w 195"/>
                <a:gd name="T39" fmla="*/ 0 h 288"/>
                <a:gd name="T40" fmla="*/ 8 w 195"/>
                <a:gd name="T41" fmla="*/ 0 h 288"/>
                <a:gd name="T42" fmla="*/ 5 w 195"/>
                <a:gd name="T43" fmla="*/ 2 h 288"/>
                <a:gd name="T44" fmla="*/ 2 w 195"/>
                <a:gd name="T45" fmla="*/ 4 h 288"/>
                <a:gd name="T46" fmla="*/ 1 w 195"/>
                <a:gd name="T47" fmla="*/ 8 h 288"/>
                <a:gd name="T48" fmla="*/ 5 w 195"/>
                <a:gd name="T49" fmla="*/ 10 h 288"/>
                <a:gd name="T50" fmla="*/ 5 w 195"/>
                <a:gd name="T51" fmla="*/ 7 h 288"/>
                <a:gd name="T52" fmla="*/ 6 w 195"/>
                <a:gd name="T53" fmla="*/ 5 h 288"/>
                <a:gd name="T54" fmla="*/ 8 w 195"/>
                <a:gd name="T55" fmla="*/ 4 h 288"/>
                <a:gd name="T56" fmla="*/ 11 w 195"/>
                <a:gd name="T57" fmla="*/ 4 h 288"/>
                <a:gd name="T58" fmla="*/ 13 w 195"/>
                <a:gd name="T59" fmla="*/ 4 h 288"/>
                <a:gd name="T60" fmla="*/ 15 w 195"/>
                <a:gd name="T61" fmla="*/ 5 h 288"/>
                <a:gd name="T62" fmla="*/ 16 w 195"/>
                <a:gd name="T63" fmla="*/ 6 h 288"/>
                <a:gd name="T64" fmla="*/ 16 w 195"/>
                <a:gd name="T65" fmla="*/ 8 h 288"/>
                <a:gd name="T66" fmla="*/ 16 w 195"/>
                <a:gd name="T67" fmla="*/ 11 h 288"/>
                <a:gd name="T68" fmla="*/ 15 w 195"/>
                <a:gd name="T69" fmla="*/ 12 h 288"/>
                <a:gd name="T70" fmla="*/ 13 w 195"/>
                <a:gd name="T71" fmla="*/ 13 h 288"/>
                <a:gd name="T72" fmla="*/ 10 w 195"/>
                <a:gd name="T73" fmla="*/ 13 h 288"/>
                <a:gd name="T74" fmla="*/ 11 w 195"/>
                <a:gd name="T75" fmla="*/ 17 h 288"/>
                <a:gd name="T76" fmla="*/ 14 w 195"/>
                <a:gd name="T77" fmla="*/ 17 h 288"/>
                <a:gd name="T78" fmla="*/ 16 w 195"/>
                <a:gd name="T79" fmla="*/ 18 h 288"/>
                <a:gd name="T80" fmla="*/ 17 w 195"/>
                <a:gd name="T81" fmla="*/ 20 h 288"/>
                <a:gd name="T82" fmla="*/ 17 w 195"/>
                <a:gd name="T83" fmla="*/ 22 h 288"/>
                <a:gd name="T84" fmla="*/ 17 w 195"/>
                <a:gd name="T85" fmla="*/ 25 h 288"/>
                <a:gd name="T86" fmla="*/ 16 w 195"/>
                <a:gd name="T87" fmla="*/ 27 h 288"/>
                <a:gd name="T88" fmla="*/ 14 w 195"/>
                <a:gd name="T89" fmla="*/ 28 h 288"/>
                <a:gd name="T90" fmla="*/ 11 w 195"/>
                <a:gd name="T91" fmla="*/ 28 h 288"/>
                <a:gd name="T92" fmla="*/ 8 w 195"/>
                <a:gd name="T93" fmla="*/ 28 h 288"/>
                <a:gd name="T94" fmla="*/ 6 w 195"/>
                <a:gd name="T95" fmla="*/ 27 h 288"/>
                <a:gd name="T96" fmla="*/ 5 w 195"/>
                <a:gd name="T97" fmla="*/ 24 h 288"/>
                <a:gd name="T98" fmla="*/ 4 w 195"/>
                <a:gd name="T99" fmla="*/ 21 h 2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5"/>
                <a:gd name="T151" fmla="*/ 0 h 288"/>
                <a:gd name="T152" fmla="*/ 195 w 195"/>
                <a:gd name="T153" fmla="*/ 288 h 2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5" h="288">
                  <a:moveTo>
                    <a:pt x="0" y="192"/>
                  </a:moveTo>
                  <a:lnTo>
                    <a:pt x="0" y="196"/>
                  </a:lnTo>
                  <a:lnTo>
                    <a:pt x="0" y="205"/>
                  </a:lnTo>
                  <a:lnTo>
                    <a:pt x="2" y="215"/>
                  </a:lnTo>
                  <a:lnTo>
                    <a:pt x="4" y="225"/>
                  </a:lnTo>
                  <a:lnTo>
                    <a:pt x="6" y="233"/>
                  </a:lnTo>
                  <a:lnTo>
                    <a:pt x="11" y="242"/>
                  </a:lnTo>
                  <a:lnTo>
                    <a:pt x="15" y="249"/>
                  </a:lnTo>
                  <a:lnTo>
                    <a:pt x="19" y="257"/>
                  </a:lnTo>
                  <a:lnTo>
                    <a:pt x="26" y="262"/>
                  </a:lnTo>
                  <a:lnTo>
                    <a:pt x="32" y="269"/>
                  </a:lnTo>
                  <a:lnTo>
                    <a:pt x="40" y="273"/>
                  </a:lnTo>
                  <a:lnTo>
                    <a:pt x="47" y="278"/>
                  </a:lnTo>
                  <a:lnTo>
                    <a:pt x="55" y="282"/>
                  </a:lnTo>
                  <a:lnTo>
                    <a:pt x="65" y="285"/>
                  </a:lnTo>
                  <a:lnTo>
                    <a:pt x="74" y="286"/>
                  </a:lnTo>
                  <a:lnTo>
                    <a:pt x="84" y="288"/>
                  </a:lnTo>
                  <a:lnTo>
                    <a:pt x="95" y="288"/>
                  </a:lnTo>
                  <a:lnTo>
                    <a:pt x="106" y="288"/>
                  </a:lnTo>
                  <a:lnTo>
                    <a:pt x="116" y="286"/>
                  </a:lnTo>
                  <a:lnTo>
                    <a:pt x="127" y="285"/>
                  </a:lnTo>
                  <a:lnTo>
                    <a:pt x="137" y="282"/>
                  </a:lnTo>
                  <a:lnTo>
                    <a:pt x="146" y="278"/>
                  </a:lnTo>
                  <a:lnTo>
                    <a:pt x="153" y="274"/>
                  </a:lnTo>
                  <a:lnTo>
                    <a:pt x="162" y="269"/>
                  </a:lnTo>
                  <a:lnTo>
                    <a:pt x="168" y="263"/>
                  </a:lnTo>
                  <a:lnTo>
                    <a:pt x="175" y="257"/>
                  </a:lnTo>
                  <a:lnTo>
                    <a:pt x="180" y="250"/>
                  </a:lnTo>
                  <a:lnTo>
                    <a:pt x="184" y="243"/>
                  </a:lnTo>
                  <a:lnTo>
                    <a:pt x="189" y="235"/>
                  </a:lnTo>
                  <a:lnTo>
                    <a:pt x="191" y="227"/>
                  </a:lnTo>
                  <a:lnTo>
                    <a:pt x="193" y="218"/>
                  </a:lnTo>
                  <a:lnTo>
                    <a:pt x="195" y="208"/>
                  </a:lnTo>
                  <a:lnTo>
                    <a:pt x="195" y="199"/>
                  </a:lnTo>
                  <a:lnTo>
                    <a:pt x="195" y="192"/>
                  </a:lnTo>
                  <a:lnTo>
                    <a:pt x="194" y="187"/>
                  </a:lnTo>
                  <a:lnTo>
                    <a:pt x="193" y="180"/>
                  </a:lnTo>
                  <a:lnTo>
                    <a:pt x="192" y="175"/>
                  </a:lnTo>
                  <a:lnTo>
                    <a:pt x="191" y="170"/>
                  </a:lnTo>
                  <a:lnTo>
                    <a:pt x="189" y="165"/>
                  </a:lnTo>
                  <a:lnTo>
                    <a:pt x="186" y="160"/>
                  </a:lnTo>
                  <a:lnTo>
                    <a:pt x="183" y="156"/>
                  </a:lnTo>
                  <a:lnTo>
                    <a:pt x="180" y="151"/>
                  </a:lnTo>
                  <a:lnTo>
                    <a:pt x="177" y="148"/>
                  </a:lnTo>
                  <a:lnTo>
                    <a:pt x="174" y="144"/>
                  </a:lnTo>
                  <a:lnTo>
                    <a:pt x="169" y="141"/>
                  </a:lnTo>
                  <a:lnTo>
                    <a:pt x="165" y="137"/>
                  </a:lnTo>
                  <a:lnTo>
                    <a:pt x="160" y="135"/>
                  </a:lnTo>
                  <a:lnTo>
                    <a:pt x="155" y="132"/>
                  </a:lnTo>
                  <a:lnTo>
                    <a:pt x="149" y="130"/>
                  </a:lnTo>
                  <a:lnTo>
                    <a:pt x="153" y="128"/>
                  </a:lnTo>
                  <a:lnTo>
                    <a:pt x="157" y="126"/>
                  </a:lnTo>
                  <a:lnTo>
                    <a:pt x="161" y="123"/>
                  </a:lnTo>
                  <a:lnTo>
                    <a:pt x="165" y="121"/>
                  </a:lnTo>
                  <a:lnTo>
                    <a:pt x="168" y="118"/>
                  </a:lnTo>
                  <a:lnTo>
                    <a:pt x="170" y="115"/>
                  </a:lnTo>
                  <a:lnTo>
                    <a:pt x="174" y="112"/>
                  </a:lnTo>
                  <a:lnTo>
                    <a:pt x="176" y="108"/>
                  </a:lnTo>
                  <a:lnTo>
                    <a:pt x="178" y="105"/>
                  </a:lnTo>
                  <a:lnTo>
                    <a:pt x="179" y="101"/>
                  </a:lnTo>
                  <a:lnTo>
                    <a:pt x="181" y="98"/>
                  </a:lnTo>
                  <a:lnTo>
                    <a:pt x="182" y="93"/>
                  </a:lnTo>
                  <a:lnTo>
                    <a:pt x="183" y="89"/>
                  </a:lnTo>
                  <a:lnTo>
                    <a:pt x="183" y="84"/>
                  </a:lnTo>
                  <a:lnTo>
                    <a:pt x="184" y="79"/>
                  </a:lnTo>
                  <a:lnTo>
                    <a:pt x="184" y="74"/>
                  </a:lnTo>
                  <a:lnTo>
                    <a:pt x="184" y="66"/>
                  </a:lnTo>
                  <a:lnTo>
                    <a:pt x="183" y="58"/>
                  </a:lnTo>
                  <a:lnTo>
                    <a:pt x="181" y="50"/>
                  </a:lnTo>
                  <a:lnTo>
                    <a:pt x="179" y="43"/>
                  </a:lnTo>
                  <a:lnTo>
                    <a:pt x="176" y="36"/>
                  </a:lnTo>
                  <a:lnTo>
                    <a:pt x="171" y="31"/>
                  </a:lnTo>
                  <a:lnTo>
                    <a:pt x="167" y="24"/>
                  </a:lnTo>
                  <a:lnTo>
                    <a:pt x="162" y="20"/>
                  </a:lnTo>
                  <a:lnTo>
                    <a:pt x="155" y="15"/>
                  </a:lnTo>
                  <a:lnTo>
                    <a:pt x="149" y="12"/>
                  </a:lnTo>
                  <a:lnTo>
                    <a:pt x="141" y="7"/>
                  </a:lnTo>
                  <a:lnTo>
                    <a:pt x="133" y="5"/>
                  </a:lnTo>
                  <a:lnTo>
                    <a:pt x="124" y="3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95" y="0"/>
                  </a:lnTo>
                  <a:lnTo>
                    <a:pt x="85" y="0"/>
                  </a:lnTo>
                  <a:lnTo>
                    <a:pt x="75" y="1"/>
                  </a:lnTo>
                  <a:lnTo>
                    <a:pt x="67" y="3"/>
                  </a:lnTo>
                  <a:lnTo>
                    <a:pt x="58" y="6"/>
                  </a:lnTo>
                  <a:lnTo>
                    <a:pt x="51" y="9"/>
                  </a:lnTo>
                  <a:lnTo>
                    <a:pt x="43" y="14"/>
                  </a:lnTo>
                  <a:lnTo>
                    <a:pt x="37" y="18"/>
                  </a:lnTo>
                  <a:lnTo>
                    <a:pt x="30" y="23"/>
                  </a:lnTo>
                  <a:lnTo>
                    <a:pt x="25" y="30"/>
                  </a:lnTo>
                  <a:lnTo>
                    <a:pt x="20" y="36"/>
                  </a:lnTo>
                  <a:lnTo>
                    <a:pt x="16" y="44"/>
                  </a:lnTo>
                  <a:lnTo>
                    <a:pt x="13" y="52"/>
                  </a:lnTo>
                  <a:lnTo>
                    <a:pt x="10" y="61"/>
                  </a:lnTo>
                  <a:lnTo>
                    <a:pt x="8" y="70"/>
                  </a:lnTo>
                  <a:lnTo>
                    <a:pt x="6" y="79"/>
                  </a:lnTo>
                  <a:lnTo>
                    <a:pt x="6" y="89"/>
                  </a:lnTo>
                  <a:lnTo>
                    <a:pt x="6" y="92"/>
                  </a:lnTo>
                  <a:lnTo>
                    <a:pt x="42" y="92"/>
                  </a:lnTo>
                  <a:lnTo>
                    <a:pt x="42" y="85"/>
                  </a:lnTo>
                  <a:lnTo>
                    <a:pt x="43" y="78"/>
                  </a:lnTo>
                  <a:lnTo>
                    <a:pt x="44" y="72"/>
                  </a:lnTo>
                  <a:lnTo>
                    <a:pt x="45" y="66"/>
                  </a:lnTo>
                  <a:lnTo>
                    <a:pt x="47" y="61"/>
                  </a:lnTo>
                  <a:lnTo>
                    <a:pt x="50" y="57"/>
                  </a:lnTo>
                  <a:lnTo>
                    <a:pt x="53" y="52"/>
                  </a:lnTo>
                  <a:lnTo>
                    <a:pt x="56" y="48"/>
                  </a:lnTo>
                  <a:lnTo>
                    <a:pt x="59" y="45"/>
                  </a:lnTo>
                  <a:lnTo>
                    <a:pt x="64" y="42"/>
                  </a:lnTo>
                  <a:lnTo>
                    <a:pt x="68" y="38"/>
                  </a:lnTo>
                  <a:lnTo>
                    <a:pt x="73" y="36"/>
                  </a:lnTo>
                  <a:lnTo>
                    <a:pt x="78" y="35"/>
                  </a:lnTo>
                  <a:lnTo>
                    <a:pt x="84" y="34"/>
                  </a:lnTo>
                  <a:lnTo>
                    <a:pt x="89" y="33"/>
                  </a:lnTo>
                  <a:lnTo>
                    <a:pt x="96" y="33"/>
                  </a:lnTo>
                  <a:lnTo>
                    <a:pt x="102" y="33"/>
                  </a:lnTo>
                  <a:lnTo>
                    <a:pt x="108" y="34"/>
                  </a:lnTo>
                  <a:lnTo>
                    <a:pt x="113" y="35"/>
                  </a:lnTo>
                  <a:lnTo>
                    <a:pt x="117" y="36"/>
                  </a:lnTo>
                  <a:lnTo>
                    <a:pt x="122" y="37"/>
                  </a:lnTo>
                  <a:lnTo>
                    <a:pt x="126" y="40"/>
                  </a:lnTo>
                  <a:lnTo>
                    <a:pt x="129" y="42"/>
                  </a:lnTo>
                  <a:lnTo>
                    <a:pt x="133" y="44"/>
                  </a:lnTo>
                  <a:lnTo>
                    <a:pt x="136" y="47"/>
                  </a:lnTo>
                  <a:lnTo>
                    <a:pt x="138" y="50"/>
                  </a:lnTo>
                  <a:lnTo>
                    <a:pt x="140" y="54"/>
                  </a:lnTo>
                  <a:lnTo>
                    <a:pt x="142" y="58"/>
                  </a:lnTo>
                  <a:lnTo>
                    <a:pt x="143" y="62"/>
                  </a:lnTo>
                  <a:lnTo>
                    <a:pt x="144" y="66"/>
                  </a:lnTo>
                  <a:lnTo>
                    <a:pt x="146" y="71"/>
                  </a:lnTo>
                  <a:lnTo>
                    <a:pt x="146" y="76"/>
                  </a:lnTo>
                  <a:lnTo>
                    <a:pt x="146" y="82"/>
                  </a:lnTo>
                  <a:lnTo>
                    <a:pt x="144" y="87"/>
                  </a:lnTo>
                  <a:lnTo>
                    <a:pt x="143" y="91"/>
                  </a:lnTo>
                  <a:lnTo>
                    <a:pt x="142" y="95"/>
                  </a:lnTo>
                  <a:lnTo>
                    <a:pt x="140" y="100"/>
                  </a:lnTo>
                  <a:lnTo>
                    <a:pt x="138" y="103"/>
                  </a:lnTo>
                  <a:lnTo>
                    <a:pt x="136" y="106"/>
                  </a:lnTo>
                  <a:lnTo>
                    <a:pt x="133" y="108"/>
                  </a:lnTo>
                  <a:lnTo>
                    <a:pt x="128" y="112"/>
                  </a:lnTo>
                  <a:lnTo>
                    <a:pt x="125" y="114"/>
                  </a:lnTo>
                  <a:lnTo>
                    <a:pt x="121" y="115"/>
                  </a:lnTo>
                  <a:lnTo>
                    <a:pt x="115" y="117"/>
                  </a:lnTo>
                  <a:lnTo>
                    <a:pt x="110" y="118"/>
                  </a:lnTo>
                  <a:lnTo>
                    <a:pt x="105" y="118"/>
                  </a:lnTo>
                  <a:lnTo>
                    <a:pt x="99" y="119"/>
                  </a:lnTo>
                  <a:lnTo>
                    <a:pt x="93" y="119"/>
                  </a:lnTo>
                  <a:lnTo>
                    <a:pt x="77" y="119"/>
                  </a:lnTo>
                  <a:lnTo>
                    <a:pt x="77" y="150"/>
                  </a:lnTo>
                  <a:lnTo>
                    <a:pt x="86" y="149"/>
                  </a:lnTo>
                  <a:lnTo>
                    <a:pt x="96" y="149"/>
                  </a:lnTo>
                  <a:lnTo>
                    <a:pt x="103" y="149"/>
                  </a:lnTo>
                  <a:lnTo>
                    <a:pt x="110" y="150"/>
                  </a:lnTo>
                  <a:lnTo>
                    <a:pt x="116" y="151"/>
                  </a:lnTo>
                  <a:lnTo>
                    <a:pt x="122" y="153"/>
                  </a:lnTo>
                  <a:lnTo>
                    <a:pt x="127" y="155"/>
                  </a:lnTo>
                  <a:lnTo>
                    <a:pt x="133" y="157"/>
                  </a:lnTo>
                  <a:lnTo>
                    <a:pt x="137" y="160"/>
                  </a:lnTo>
                  <a:lnTo>
                    <a:pt x="141" y="162"/>
                  </a:lnTo>
                  <a:lnTo>
                    <a:pt x="144" y="166"/>
                  </a:lnTo>
                  <a:lnTo>
                    <a:pt x="148" y="170"/>
                  </a:lnTo>
                  <a:lnTo>
                    <a:pt x="150" y="174"/>
                  </a:lnTo>
                  <a:lnTo>
                    <a:pt x="152" y="178"/>
                  </a:lnTo>
                  <a:lnTo>
                    <a:pt x="154" y="183"/>
                  </a:lnTo>
                  <a:lnTo>
                    <a:pt x="155" y="188"/>
                  </a:lnTo>
                  <a:lnTo>
                    <a:pt x="156" y="193"/>
                  </a:lnTo>
                  <a:lnTo>
                    <a:pt x="156" y="199"/>
                  </a:lnTo>
                  <a:lnTo>
                    <a:pt x="156" y="205"/>
                  </a:lnTo>
                  <a:lnTo>
                    <a:pt x="155" y="212"/>
                  </a:lnTo>
                  <a:lnTo>
                    <a:pt x="154" y="217"/>
                  </a:lnTo>
                  <a:lnTo>
                    <a:pt x="152" y="222"/>
                  </a:lnTo>
                  <a:lnTo>
                    <a:pt x="150" y="228"/>
                  </a:lnTo>
                  <a:lnTo>
                    <a:pt x="148" y="232"/>
                  </a:lnTo>
                  <a:lnTo>
                    <a:pt x="144" y="236"/>
                  </a:lnTo>
                  <a:lnTo>
                    <a:pt x="140" y="240"/>
                  </a:lnTo>
                  <a:lnTo>
                    <a:pt x="136" y="243"/>
                  </a:lnTo>
                  <a:lnTo>
                    <a:pt x="132" y="246"/>
                  </a:lnTo>
                  <a:lnTo>
                    <a:pt x="127" y="248"/>
                  </a:lnTo>
                  <a:lnTo>
                    <a:pt x="122" y="250"/>
                  </a:lnTo>
                  <a:lnTo>
                    <a:pt x="116" y="253"/>
                  </a:lnTo>
                  <a:lnTo>
                    <a:pt x="110" y="254"/>
                  </a:lnTo>
                  <a:lnTo>
                    <a:pt x="103" y="255"/>
                  </a:lnTo>
                  <a:lnTo>
                    <a:pt x="97" y="255"/>
                  </a:lnTo>
                  <a:lnTo>
                    <a:pt x="91" y="255"/>
                  </a:lnTo>
                  <a:lnTo>
                    <a:pt x="84" y="254"/>
                  </a:lnTo>
                  <a:lnTo>
                    <a:pt x="78" y="253"/>
                  </a:lnTo>
                  <a:lnTo>
                    <a:pt x="72" y="250"/>
                  </a:lnTo>
                  <a:lnTo>
                    <a:pt x="67" y="248"/>
                  </a:lnTo>
                  <a:lnTo>
                    <a:pt x="61" y="245"/>
                  </a:lnTo>
                  <a:lnTo>
                    <a:pt x="57" y="242"/>
                  </a:lnTo>
                  <a:lnTo>
                    <a:pt x="53" y="239"/>
                  </a:lnTo>
                  <a:lnTo>
                    <a:pt x="50" y="234"/>
                  </a:lnTo>
                  <a:lnTo>
                    <a:pt x="46" y="230"/>
                  </a:lnTo>
                  <a:lnTo>
                    <a:pt x="43" y="225"/>
                  </a:lnTo>
                  <a:lnTo>
                    <a:pt x="41" y="219"/>
                  </a:lnTo>
                  <a:lnTo>
                    <a:pt x="39" y="213"/>
                  </a:lnTo>
                  <a:lnTo>
                    <a:pt x="38" y="206"/>
                  </a:lnTo>
                  <a:lnTo>
                    <a:pt x="37" y="200"/>
                  </a:lnTo>
                  <a:lnTo>
                    <a:pt x="37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3" name="Freeform 1138"/>
            <p:cNvSpPr>
              <a:spLocks noEditPoints="1"/>
            </p:cNvSpPr>
            <p:nvPr/>
          </p:nvSpPr>
          <p:spPr bwMode="auto">
            <a:xfrm>
              <a:off x="731" y="2302"/>
              <a:ext cx="65" cy="96"/>
            </a:xfrm>
            <a:custGeom>
              <a:avLst/>
              <a:gdLst>
                <a:gd name="T0" fmla="*/ 0 w 194"/>
                <a:gd name="T1" fmla="*/ 19 h 288"/>
                <a:gd name="T2" fmla="*/ 1 w 194"/>
                <a:gd name="T3" fmla="*/ 22 h 288"/>
                <a:gd name="T4" fmla="*/ 1 w 194"/>
                <a:gd name="T5" fmla="*/ 25 h 288"/>
                <a:gd name="T6" fmla="*/ 2 w 194"/>
                <a:gd name="T7" fmla="*/ 27 h 288"/>
                <a:gd name="T8" fmla="*/ 4 w 194"/>
                <a:gd name="T9" fmla="*/ 29 h 288"/>
                <a:gd name="T10" fmla="*/ 6 w 194"/>
                <a:gd name="T11" fmla="*/ 31 h 288"/>
                <a:gd name="T12" fmla="*/ 8 w 194"/>
                <a:gd name="T13" fmla="*/ 32 h 288"/>
                <a:gd name="T14" fmla="*/ 10 w 194"/>
                <a:gd name="T15" fmla="*/ 32 h 288"/>
                <a:gd name="T16" fmla="*/ 13 w 194"/>
                <a:gd name="T17" fmla="*/ 32 h 288"/>
                <a:gd name="T18" fmla="*/ 15 w 194"/>
                <a:gd name="T19" fmla="*/ 31 h 288"/>
                <a:gd name="T20" fmla="*/ 17 w 194"/>
                <a:gd name="T21" fmla="*/ 30 h 288"/>
                <a:gd name="T22" fmla="*/ 19 w 194"/>
                <a:gd name="T23" fmla="*/ 28 h 288"/>
                <a:gd name="T24" fmla="*/ 20 w 194"/>
                <a:gd name="T25" fmla="*/ 26 h 288"/>
                <a:gd name="T26" fmla="*/ 21 w 194"/>
                <a:gd name="T27" fmla="*/ 24 h 288"/>
                <a:gd name="T28" fmla="*/ 21 w 194"/>
                <a:gd name="T29" fmla="*/ 21 h 288"/>
                <a:gd name="T30" fmla="*/ 22 w 194"/>
                <a:gd name="T31" fmla="*/ 17 h 288"/>
                <a:gd name="T32" fmla="*/ 22 w 194"/>
                <a:gd name="T33" fmla="*/ 13 h 288"/>
                <a:gd name="T34" fmla="*/ 21 w 194"/>
                <a:gd name="T35" fmla="*/ 10 h 288"/>
                <a:gd name="T36" fmla="*/ 20 w 194"/>
                <a:gd name="T37" fmla="*/ 7 h 288"/>
                <a:gd name="T38" fmla="*/ 19 w 194"/>
                <a:gd name="T39" fmla="*/ 5 h 288"/>
                <a:gd name="T40" fmla="*/ 18 w 194"/>
                <a:gd name="T41" fmla="*/ 3 h 288"/>
                <a:gd name="T42" fmla="*/ 16 w 194"/>
                <a:gd name="T43" fmla="*/ 1 h 288"/>
                <a:gd name="T44" fmla="*/ 14 w 194"/>
                <a:gd name="T45" fmla="*/ 0 h 288"/>
                <a:gd name="T46" fmla="*/ 12 w 194"/>
                <a:gd name="T47" fmla="*/ 0 h 288"/>
                <a:gd name="T48" fmla="*/ 9 w 194"/>
                <a:gd name="T49" fmla="*/ 0 h 288"/>
                <a:gd name="T50" fmla="*/ 7 w 194"/>
                <a:gd name="T51" fmla="*/ 1 h 288"/>
                <a:gd name="T52" fmla="*/ 5 w 194"/>
                <a:gd name="T53" fmla="*/ 2 h 288"/>
                <a:gd name="T54" fmla="*/ 3 w 194"/>
                <a:gd name="T55" fmla="*/ 4 h 288"/>
                <a:gd name="T56" fmla="*/ 2 w 194"/>
                <a:gd name="T57" fmla="*/ 6 h 288"/>
                <a:gd name="T58" fmla="*/ 1 w 194"/>
                <a:gd name="T59" fmla="*/ 8 h 288"/>
                <a:gd name="T60" fmla="*/ 0 w 194"/>
                <a:gd name="T61" fmla="*/ 11 h 288"/>
                <a:gd name="T62" fmla="*/ 0 w 194"/>
                <a:gd name="T63" fmla="*/ 15 h 288"/>
                <a:gd name="T64" fmla="*/ 4 w 194"/>
                <a:gd name="T65" fmla="*/ 13 h 288"/>
                <a:gd name="T66" fmla="*/ 5 w 194"/>
                <a:gd name="T67" fmla="*/ 8 h 288"/>
                <a:gd name="T68" fmla="*/ 7 w 194"/>
                <a:gd name="T69" fmla="*/ 5 h 288"/>
                <a:gd name="T70" fmla="*/ 9 w 194"/>
                <a:gd name="T71" fmla="*/ 4 h 288"/>
                <a:gd name="T72" fmla="*/ 13 w 194"/>
                <a:gd name="T73" fmla="*/ 4 h 288"/>
                <a:gd name="T74" fmla="*/ 15 w 194"/>
                <a:gd name="T75" fmla="*/ 5 h 288"/>
                <a:gd name="T76" fmla="*/ 17 w 194"/>
                <a:gd name="T77" fmla="*/ 8 h 288"/>
                <a:gd name="T78" fmla="*/ 17 w 194"/>
                <a:gd name="T79" fmla="*/ 13 h 288"/>
                <a:gd name="T80" fmla="*/ 17 w 194"/>
                <a:gd name="T81" fmla="*/ 19 h 288"/>
                <a:gd name="T82" fmla="*/ 17 w 194"/>
                <a:gd name="T83" fmla="*/ 24 h 288"/>
                <a:gd name="T84" fmla="*/ 15 w 194"/>
                <a:gd name="T85" fmla="*/ 27 h 288"/>
                <a:gd name="T86" fmla="*/ 13 w 194"/>
                <a:gd name="T87" fmla="*/ 28 h 288"/>
                <a:gd name="T88" fmla="*/ 9 w 194"/>
                <a:gd name="T89" fmla="*/ 28 h 288"/>
                <a:gd name="T90" fmla="*/ 7 w 194"/>
                <a:gd name="T91" fmla="*/ 27 h 288"/>
                <a:gd name="T92" fmla="*/ 5 w 194"/>
                <a:gd name="T93" fmla="*/ 24 h 288"/>
                <a:gd name="T94" fmla="*/ 4 w 194"/>
                <a:gd name="T95" fmla="*/ 19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288"/>
                <a:gd name="T146" fmla="*/ 194 w 194"/>
                <a:gd name="T147" fmla="*/ 288 h 2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288">
                  <a:moveTo>
                    <a:pt x="0" y="144"/>
                  </a:moveTo>
                  <a:lnTo>
                    <a:pt x="0" y="153"/>
                  </a:lnTo>
                  <a:lnTo>
                    <a:pt x="0" y="161"/>
                  </a:lnTo>
                  <a:lnTo>
                    <a:pt x="1" y="170"/>
                  </a:lnTo>
                  <a:lnTo>
                    <a:pt x="1" y="177"/>
                  </a:lnTo>
                  <a:lnTo>
                    <a:pt x="2" y="185"/>
                  </a:lnTo>
                  <a:lnTo>
                    <a:pt x="4" y="192"/>
                  </a:lnTo>
                  <a:lnTo>
                    <a:pt x="6" y="200"/>
                  </a:lnTo>
                  <a:lnTo>
                    <a:pt x="7" y="206"/>
                  </a:lnTo>
                  <a:lnTo>
                    <a:pt x="8" y="213"/>
                  </a:lnTo>
                  <a:lnTo>
                    <a:pt x="10" y="219"/>
                  </a:lnTo>
                  <a:lnTo>
                    <a:pt x="12" y="226"/>
                  </a:lnTo>
                  <a:lnTo>
                    <a:pt x="14" y="231"/>
                  </a:lnTo>
                  <a:lnTo>
                    <a:pt x="16" y="236"/>
                  </a:lnTo>
                  <a:lnTo>
                    <a:pt x="20" y="242"/>
                  </a:lnTo>
                  <a:lnTo>
                    <a:pt x="22" y="247"/>
                  </a:lnTo>
                  <a:lnTo>
                    <a:pt x="25" y="252"/>
                  </a:lnTo>
                  <a:lnTo>
                    <a:pt x="28" y="256"/>
                  </a:lnTo>
                  <a:lnTo>
                    <a:pt x="32" y="260"/>
                  </a:lnTo>
                  <a:lnTo>
                    <a:pt x="36" y="264"/>
                  </a:lnTo>
                  <a:lnTo>
                    <a:pt x="39" y="268"/>
                  </a:lnTo>
                  <a:lnTo>
                    <a:pt x="43" y="271"/>
                  </a:lnTo>
                  <a:lnTo>
                    <a:pt x="47" y="274"/>
                  </a:lnTo>
                  <a:lnTo>
                    <a:pt x="51" y="276"/>
                  </a:lnTo>
                  <a:lnTo>
                    <a:pt x="55" y="279"/>
                  </a:lnTo>
                  <a:lnTo>
                    <a:pt x="61" y="282"/>
                  </a:lnTo>
                  <a:lnTo>
                    <a:pt x="65" y="283"/>
                  </a:lnTo>
                  <a:lnTo>
                    <a:pt x="70" y="285"/>
                  </a:lnTo>
                  <a:lnTo>
                    <a:pt x="76" y="286"/>
                  </a:lnTo>
                  <a:lnTo>
                    <a:pt x="80" y="287"/>
                  </a:lnTo>
                  <a:lnTo>
                    <a:pt x="87" y="287"/>
                  </a:lnTo>
                  <a:lnTo>
                    <a:pt x="92" y="288"/>
                  </a:lnTo>
                  <a:lnTo>
                    <a:pt x="97" y="288"/>
                  </a:lnTo>
                  <a:lnTo>
                    <a:pt x="104" y="288"/>
                  </a:lnTo>
                  <a:lnTo>
                    <a:pt x="109" y="287"/>
                  </a:lnTo>
                  <a:lnTo>
                    <a:pt x="115" y="287"/>
                  </a:lnTo>
                  <a:lnTo>
                    <a:pt x="120" y="286"/>
                  </a:lnTo>
                  <a:lnTo>
                    <a:pt x="125" y="285"/>
                  </a:lnTo>
                  <a:lnTo>
                    <a:pt x="130" y="283"/>
                  </a:lnTo>
                  <a:lnTo>
                    <a:pt x="135" y="282"/>
                  </a:lnTo>
                  <a:lnTo>
                    <a:pt x="139" y="279"/>
                  </a:lnTo>
                  <a:lnTo>
                    <a:pt x="144" y="276"/>
                  </a:lnTo>
                  <a:lnTo>
                    <a:pt x="148" y="274"/>
                  </a:lnTo>
                  <a:lnTo>
                    <a:pt x="152" y="271"/>
                  </a:lnTo>
                  <a:lnTo>
                    <a:pt x="156" y="268"/>
                  </a:lnTo>
                  <a:lnTo>
                    <a:pt x="160" y="264"/>
                  </a:lnTo>
                  <a:lnTo>
                    <a:pt x="163" y="260"/>
                  </a:lnTo>
                  <a:lnTo>
                    <a:pt x="166" y="256"/>
                  </a:lnTo>
                  <a:lnTo>
                    <a:pt x="170" y="252"/>
                  </a:lnTo>
                  <a:lnTo>
                    <a:pt x="173" y="247"/>
                  </a:lnTo>
                  <a:lnTo>
                    <a:pt x="175" y="242"/>
                  </a:lnTo>
                  <a:lnTo>
                    <a:pt x="178" y="238"/>
                  </a:lnTo>
                  <a:lnTo>
                    <a:pt x="180" y="232"/>
                  </a:lnTo>
                  <a:lnTo>
                    <a:pt x="182" y="226"/>
                  </a:lnTo>
                  <a:lnTo>
                    <a:pt x="185" y="220"/>
                  </a:lnTo>
                  <a:lnTo>
                    <a:pt x="187" y="214"/>
                  </a:lnTo>
                  <a:lnTo>
                    <a:pt x="188" y="207"/>
                  </a:lnTo>
                  <a:lnTo>
                    <a:pt x="190" y="200"/>
                  </a:lnTo>
                  <a:lnTo>
                    <a:pt x="191" y="193"/>
                  </a:lnTo>
                  <a:lnTo>
                    <a:pt x="192" y="186"/>
                  </a:lnTo>
                  <a:lnTo>
                    <a:pt x="193" y="177"/>
                  </a:lnTo>
                  <a:lnTo>
                    <a:pt x="193" y="170"/>
                  </a:lnTo>
                  <a:lnTo>
                    <a:pt x="194" y="161"/>
                  </a:lnTo>
                  <a:lnTo>
                    <a:pt x="194" y="153"/>
                  </a:lnTo>
                  <a:lnTo>
                    <a:pt x="194" y="144"/>
                  </a:lnTo>
                  <a:lnTo>
                    <a:pt x="194" y="135"/>
                  </a:lnTo>
                  <a:lnTo>
                    <a:pt x="194" y="127"/>
                  </a:lnTo>
                  <a:lnTo>
                    <a:pt x="193" y="118"/>
                  </a:lnTo>
                  <a:lnTo>
                    <a:pt x="193" y="111"/>
                  </a:lnTo>
                  <a:lnTo>
                    <a:pt x="192" y="103"/>
                  </a:lnTo>
                  <a:lnTo>
                    <a:pt x="191" y="96"/>
                  </a:lnTo>
                  <a:lnTo>
                    <a:pt x="190" y="88"/>
                  </a:lnTo>
                  <a:lnTo>
                    <a:pt x="188" y="82"/>
                  </a:lnTo>
                  <a:lnTo>
                    <a:pt x="187" y="75"/>
                  </a:lnTo>
                  <a:lnTo>
                    <a:pt x="185" y="69"/>
                  </a:lnTo>
                  <a:lnTo>
                    <a:pt x="182" y="62"/>
                  </a:lnTo>
                  <a:lnTo>
                    <a:pt x="180" y="57"/>
                  </a:lnTo>
                  <a:lnTo>
                    <a:pt x="178" y="51"/>
                  </a:lnTo>
                  <a:lnTo>
                    <a:pt x="175" y="46"/>
                  </a:lnTo>
                  <a:lnTo>
                    <a:pt x="173" y="41"/>
                  </a:lnTo>
                  <a:lnTo>
                    <a:pt x="170" y="36"/>
                  </a:lnTo>
                  <a:lnTo>
                    <a:pt x="166" y="32"/>
                  </a:lnTo>
                  <a:lnTo>
                    <a:pt x="163" y="28"/>
                  </a:lnTo>
                  <a:lnTo>
                    <a:pt x="160" y="23"/>
                  </a:lnTo>
                  <a:lnTo>
                    <a:pt x="156" y="20"/>
                  </a:lnTo>
                  <a:lnTo>
                    <a:pt x="152" y="17"/>
                  </a:lnTo>
                  <a:lnTo>
                    <a:pt x="148" y="14"/>
                  </a:lnTo>
                  <a:lnTo>
                    <a:pt x="144" y="12"/>
                  </a:lnTo>
                  <a:lnTo>
                    <a:pt x="139" y="9"/>
                  </a:lnTo>
                  <a:lnTo>
                    <a:pt x="135" y="7"/>
                  </a:lnTo>
                  <a:lnTo>
                    <a:pt x="130" y="5"/>
                  </a:lnTo>
                  <a:lnTo>
                    <a:pt x="125" y="3"/>
                  </a:lnTo>
                  <a:lnTo>
                    <a:pt x="120" y="2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7" y="1"/>
                  </a:lnTo>
                  <a:lnTo>
                    <a:pt x="80" y="1"/>
                  </a:lnTo>
                  <a:lnTo>
                    <a:pt x="76" y="2"/>
                  </a:lnTo>
                  <a:lnTo>
                    <a:pt x="70" y="3"/>
                  </a:lnTo>
                  <a:lnTo>
                    <a:pt x="65" y="5"/>
                  </a:lnTo>
                  <a:lnTo>
                    <a:pt x="61" y="7"/>
                  </a:lnTo>
                  <a:lnTo>
                    <a:pt x="55" y="9"/>
                  </a:lnTo>
                  <a:lnTo>
                    <a:pt x="51" y="12"/>
                  </a:lnTo>
                  <a:lnTo>
                    <a:pt x="47" y="14"/>
                  </a:lnTo>
                  <a:lnTo>
                    <a:pt x="43" y="17"/>
                  </a:lnTo>
                  <a:lnTo>
                    <a:pt x="39" y="20"/>
                  </a:lnTo>
                  <a:lnTo>
                    <a:pt x="36" y="23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2" y="41"/>
                  </a:lnTo>
                  <a:lnTo>
                    <a:pt x="20" y="46"/>
                  </a:lnTo>
                  <a:lnTo>
                    <a:pt x="16" y="51"/>
                  </a:lnTo>
                  <a:lnTo>
                    <a:pt x="14" y="57"/>
                  </a:lnTo>
                  <a:lnTo>
                    <a:pt x="12" y="62"/>
                  </a:lnTo>
                  <a:lnTo>
                    <a:pt x="10" y="69"/>
                  </a:lnTo>
                  <a:lnTo>
                    <a:pt x="8" y="75"/>
                  </a:lnTo>
                  <a:lnTo>
                    <a:pt x="7" y="82"/>
                  </a:lnTo>
                  <a:lnTo>
                    <a:pt x="6" y="88"/>
                  </a:lnTo>
                  <a:lnTo>
                    <a:pt x="4" y="96"/>
                  </a:lnTo>
                  <a:lnTo>
                    <a:pt x="2" y="103"/>
                  </a:lnTo>
                  <a:lnTo>
                    <a:pt x="1" y="111"/>
                  </a:lnTo>
                  <a:lnTo>
                    <a:pt x="1" y="118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4"/>
                  </a:lnTo>
                  <a:close/>
                  <a:moveTo>
                    <a:pt x="39" y="144"/>
                  </a:moveTo>
                  <a:lnTo>
                    <a:pt x="39" y="130"/>
                  </a:lnTo>
                  <a:lnTo>
                    <a:pt x="40" y="118"/>
                  </a:lnTo>
                  <a:lnTo>
                    <a:pt x="41" y="106"/>
                  </a:lnTo>
                  <a:lnTo>
                    <a:pt x="42" y="96"/>
                  </a:lnTo>
                  <a:lnTo>
                    <a:pt x="45" y="85"/>
                  </a:lnTo>
                  <a:lnTo>
                    <a:pt x="47" y="76"/>
                  </a:lnTo>
                  <a:lnTo>
                    <a:pt x="50" y="68"/>
                  </a:lnTo>
                  <a:lnTo>
                    <a:pt x="53" y="61"/>
                  </a:lnTo>
                  <a:lnTo>
                    <a:pt x="56" y="55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0" y="40"/>
                  </a:lnTo>
                  <a:lnTo>
                    <a:pt x="77" y="37"/>
                  </a:lnTo>
                  <a:lnTo>
                    <a:pt x="83" y="35"/>
                  </a:lnTo>
                  <a:lnTo>
                    <a:pt x="90" y="33"/>
                  </a:lnTo>
                  <a:lnTo>
                    <a:pt x="97" y="33"/>
                  </a:lnTo>
                  <a:lnTo>
                    <a:pt x="105" y="33"/>
                  </a:lnTo>
                  <a:lnTo>
                    <a:pt x="112" y="35"/>
                  </a:lnTo>
                  <a:lnTo>
                    <a:pt x="119" y="37"/>
                  </a:lnTo>
                  <a:lnTo>
                    <a:pt x="124" y="40"/>
                  </a:lnTo>
                  <a:lnTo>
                    <a:pt x="130" y="44"/>
                  </a:lnTo>
                  <a:lnTo>
                    <a:pt x="134" y="48"/>
                  </a:lnTo>
                  <a:lnTo>
                    <a:pt x="138" y="55"/>
                  </a:lnTo>
                  <a:lnTo>
                    <a:pt x="143" y="61"/>
                  </a:lnTo>
                  <a:lnTo>
                    <a:pt x="146" y="68"/>
                  </a:lnTo>
                  <a:lnTo>
                    <a:pt x="148" y="76"/>
                  </a:lnTo>
                  <a:lnTo>
                    <a:pt x="150" y="85"/>
                  </a:lnTo>
                  <a:lnTo>
                    <a:pt x="152" y="96"/>
                  </a:lnTo>
                  <a:lnTo>
                    <a:pt x="153" y="106"/>
                  </a:lnTo>
                  <a:lnTo>
                    <a:pt x="154" y="118"/>
                  </a:lnTo>
                  <a:lnTo>
                    <a:pt x="156" y="130"/>
                  </a:lnTo>
                  <a:lnTo>
                    <a:pt x="156" y="144"/>
                  </a:lnTo>
                  <a:lnTo>
                    <a:pt x="156" y="158"/>
                  </a:lnTo>
                  <a:lnTo>
                    <a:pt x="154" y="170"/>
                  </a:lnTo>
                  <a:lnTo>
                    <a:pt x="153" y="182"/>
                  </a:lnTo>
                  <a:lnTo>
                    <a:pt x="152" y="192"/>
                  </a:lnTo>
                  <a:lnTo>
                    <a:pt x="150" y="203"/>
                  </a:lnTo>
                  <a:lnTo>
                    <a:pt x="148" y="212"/>
                  </a:lnTo>
                  <a:lnTo>
                    <a:pt x="146" y="220"/>
                  </a:lnTo>
                  <a:lnTo>
                    <a:pt x="143" y="227"/>
                  </a:lnTo>
                  <a:lnTo>
                    <a:pt x="138" y="233"/>
                  </a:lnTo>
                  <a:lnTo>
                    <a:pt x="134" y="240"/>
                  </a:lnTo>
                  <a:lnTo>
                    <a:pt x="130" y="244"/>
                  </a:lnTo>
                  <a:lnTo>
                    <a:pt x="124" y="248"/>
                  </a:lnTo>
                  <a:lnTo>
                    <a:pt x="119" y="250"/>
                  </a:lnTo>
                  <a:lnTo>
                    <a:pt x="112" y="253"/>
                  </a:lnTo>
                  <a:lnTo>
                    <a:pt x="105" y="255"/>
                  </a:lnTo>
                  <a:lnTo>
                    <a:pt x="97" y="255"/>
                  </a:lnTo>
                  <a:lnTo>
                    <a:pt x="90" y="255"/>
                  </a:lnTo>
                  <a:lnTo>
                    <a:pt x="83" y="253"/>
                  </a:lnTo>
                  <a:lnTo>
                    <a:pt x="77" y="250"/>
                  </a:lnTo>
                  <a:lnTo>
                    <a:pt x="70" y="248"/>
                  </a:lnTo>
                  <a:lnTo>
                    <a:pt x="66" y="244"/>
                  </a:lnTo>
                  <a:lnTo>
                    <a:pt x="61" y="240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50" y="220"/>
                  </a:lnTo>
                  <a:lnTo>
                    <a:pt x="47" y="212"/>
                  </a:lnTo>
                  <a:lnTo>
                    <a:pt x="45" y="203"/>
                  </a:lnTo>
                  <a:lnTo>
                    <a:pt x="42" y="192"/>
                  </a:lnTo>
                  <a:lnTo>
                    <a:pt x="41" y="182"/>
                  </a:lnTo>
                  <a:lnTo>
                    <a:pt x="40" y="170"/>
                  </a:lnTo>
                  <a:lnTo>
                    <a:pt x="39" y="158"/>
                  </a:lnTo>
                  <a:lnTo>
                    <a:pt x="39" y="14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4" name="Freeform 1139"/>
            <p:cNvSpPr>
              <a:spLocks/>
            </p:cNvSpPr>
            <p:nvPr/>
          </p:nvSpPr>
          <p:spPr bwMode="auto">
            <a:xfrm>
              <a:off x="832" y="2375"/>
              <a:ext cx="22" cy="47"/>
            </a:xfrm>
            <a:custGeom>
              <a:avLst/>
              <a:gdLst>
                <a:gd name="T0" fmla="*/ 1 w 66"/>
                <a:gd name="T1" fmla="*/ 7 h 142"/>
                <a:gd name="T2" fmla="*/ 4 w 66"/>
                <a:gd name="T3" fmla="*/ 7 h 142"/>
                <a:gd name="T4" fmla="*/ 4 w 66"/>
                <a:gd name="T5" fmla="*/ 8 h 142"/>
                <a:gd name="T6" fmla="*/ 4 w 66"/>
                <a:gd name="T7" fmla="*/ 8 h 142"/>
                <a:gd name="T8" fmla="*/ 4 w 66"/>
                <a:gd name="T9" fmla="*/ 9 h 142"/>
                <a:gd name="T10" fmla="*/ 4 w 66"/>
                <a:gd name="T11" fmla="*/ 9 h 142"/>
                <a:gd name="T12" fmla="*/ 4 w 66"/>
                <a:gd name="T13" fmla="*/ 10 h 142"/>
                <a:gd name="T14" fmla="*/ 4 w 66"/>
                <a:gd name="T15" fmla="*/ 10 h 142"/>
                <a:gd name="T16" fmla="*/ 4 w 66"/>
                <a:gd name="T17" fmla="*/ 10 h 142"/>
                <a:gd name="T18" fmla="*/ 3 w 66"/>
                <a:gd name="T19" fmla="*/ 11 h 142"/>
                <a:gd name="T20" fmla="*/ 3 w 66"/>
                <a:gd name="T21" fmla="*/ 11 h 142"/>
                <a:gd name="T22" fmla="*/ 3 w 66"/>
                <a:gd name="T23" fmla="*/ 12 h 142"/>
                <a:gd name="T24" fmla="*/ 3 w 66"/>
                <a:gd name="T25" fmla="*/ 12 h 142"/>
                <a:gd name="T26" fmla="*/ 2 w 66"/>
                <a:gd name="T27" fmla="*/ 12 h 142"/>
                <a:gd name="T28" fmla="*/ 2 w 66"/>
                <a:gd name="T29" fmla="*/ 12 h 142"/>
                <a:gd name="T30" fmla="*/ 2 w 66"/>
                <a:gd name="T31" fmla="*/ 12 h 142"/>
                <a:gd name="T32" fmla="*/ 1 w 66"/>
                <a:gd name="T33" fmla="*/ 12 h 142"/>
                <a:gd name="T34" fmla="*/ 1 w 66"/>
                <a:gd name="T35" fmla="*/ 13 h 142"/>
                <a:gd name="T36" fmla="*/ 0 w 66"/>
                <a:gd name="T37" fmla="*/ 13 h 142"/>
                <a:gd name="T38" fmla="*/ 0 w 66"/>
                <a:gd name="T39" fmla="*/ 16 h 142"/>
                <a:gd name="T40" fmla="*/ 1 w 66"/>
                <a:gd name="T41" fmla="*/ 16 h 142"/>
                <a:gd name="T42" fmla="*/ 2 w 66"/>
                <a:gd name="T43" fmla="*/ 15 h 142"/>
                <a:gd name="T44" fmla="*/ 2 w 66"/>
                <a:gd name="T45" fmla="*/ 15 h 142"/>
                <a:gd name="T46" fmla="*/ 3 w 66"/>
                <a:gd name="T47" fmla="*/ 15 h 142"/>
                <a:gd name="T48" fmla="*/ 4 w 66"/>
                <a:gd name="T49" fmla="*/ 15 h 142"/>
                <a:gd name="T50" fmla="*/ 4 w 66"/>
                <a:gd name="T51" fmla="*/ 14 h 142"/>
                <a:gd name="T52" fmla="*/ 5 w 66"/>
                <a:gd name="T53" fmla="*/ 14 h 142"/>
                <a:gd name="T54" fmla="*/ 5 w 66"/>
                <a:gd name="T55" fmla="*/ 13 h 142"/>
                <a:gd name="T56" fmla="*/ 6 w 66"/>
                <a:gd name="T57" fmla="*/ 13 h 142"/>
                <a:gd name="T58" fmla="*/ 6 w 66"/>
                <a:gd name="T59" fmla="*/ 12 h 142"/>
                <a:gd name="T60" fmla="*/ 7 w 66"/>
                <a:gd name="T61" fmla="*/ 11 h 142"/>
                <a:gd name="T62" fmla="*/ 7 w 66"/>
                <a:gd name="T63" fmla="*/ 11 h 142"/>
                <a:gd name="T64" fmla="*/ 7 w 66"/>
                <a:gd name="T65" fmla="*/ 10 h 142"/>
                <a:gd name="T66" fmla="*/ 7 w 66"/>
                <a:gd name="T67" fmla="*/ 9 h 142"/>
                <a:gd name="T68" fmla="*/ 7 w 66"/>
                <a:gd name="T69" fmla="*/ 8 h 142"/>
                <a:gd name="T70" fmla="*/ 7 w 66"/>
                <a:gd name="T71" fmla="*/ 7 h 142"/>
                <a:gd name="T72" fmla="*/ 7 w 66"/>
                <a:gd name="T73" fmla="*/ 0 h 142"/>
                <a:gd name="T74" fmla="*/ 1 w 66"/>
                <a:gd name="T75" fmla="*/ 0 h 142"/>
                <a:gd name="T76" fmla="*/ 1 w 66"/>
                <a:gd name="T77" fmla="*/ 7 h 1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142"/>
                <a:gd name="T119" fmla="*/ 66 w 66"/>
                <a:gd name="T120" fmla="*/ 142 h 1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142">
                  <a:moveTo>
                    <a:pt x="10" y="61"/>
                  </a:moveTo>
                  <a:lnTo>
                    <a:pt x="37" y="61"/>
                  </a:lnTo>
                  <a:lnTo>
                    <a:pt x="37" y="68"/>
                  </a:lnTo>
                  <a:lnTo>
                    <a:pt x="37" y="73"/>
                  </a:lnTo>
                  <a:lnTo>
                    <a:pt x="37" y="79"/>
                  </a:lnTo>
                  <a:lnTo>
                    <a:pt x="36" y="83"/>
                  </a:lnTo>
                  <a:lnTo>
                    <a:pt x="35" y="87"/>
                  </a:lnTo>
                  <a:lnTo>
                    <a:pt x="34" y="92"/>
                  </a:lnTo>
                  <a:lnTo>
                    <a:pt x="33" y="95"/>
                  </a:lnTo>
                  <a:lnTo>
                    <a:pt x="30" y="98"/>
                  </a:lnTo>
                  <a:lnTo>
                    <a:pt x="28" y="101"/>
                  </a:lnTo>
                  <a:lnTo>
                    <a:pt x="26" y="105"/>
                  </a:lnTo>
                  <a:lnTo>
                    <a:pt x="24" y="107"/>
                  </a:lnTo>
                  <a:lnTo>
                    <a:pt x="21" y="109"/>
                  </a:lnTo>
                  <a:lnTo>
                    <a:pt x="17" y="110"/>
                  </a:lnTo>
                  <a:lnTo>
                    <a:pt x="14" y="112"/>
                  </a:lnTo>
                  <a:lnTo>
                    <a:pt x="10" y="113"/>
                  </a:lnTo>
                  <a:lnTo>
                    <a:pt x="6" y="114"/>
                  </a:lnTo>
                  <a:lnTo>
                    <a:pt x="0" y="114"/>
                  </a:lnTo>
                  <a:lnTo>
                    <a:pt x="0" y="142"/>
                  </a:lnTo>
                  <a:lnTo>
                    <a:pt x="8" y="141"/>
                  </a:lnTo>
                  <a:lnTo>
                    <a:pt x="15" y="140"/>
                  </a:lnTo>
                  <a:lnTo>
                    <a:pt x="22" y="139"/>
                  </a:lnTo>
                  <a:lnTo>
                    <a:pt x="28" y="136"/>
                  </a:lnTo>
                  <a:lnTo>
                    <a:pt x="35" y="134"/>
                  </a:lnTo>
                  <a:lnTo>
                    <a:pt x="40" y="129"/>
                  </a:lnTo>
                  <a:lnTo>
                    <a:pt x="44" y="126"/>
                  </a:lnTo>
                  <a:lnTo>
                    <a:pt x="49" y="121"/>
                  </a:lnTo>
                  <a:lnTo>
                    <a:pt x="53" y="117"/>
                  </a:lnTo>
                  <a:lnTo>
                    <a:pt x="56" y="110"/>
                  </a:lnTo>
                  <a:lnTo>
                    <a:pt x="59" y="104"/>
                  </a:lnTo>
                  <a:lnTo>
                    <a:pt x="62" y="97"/>
                  </a:lnTo>
                  <a:lnTo>
                    <a:pt x="64" y="90"/>
                  </a:lnTo>
                  <a:lnTo>
                    <a:pt x="65" y="82"/>
                  </a:lnTo>
                  <a:lnTo>
                    <a:pt x="66" y="73"/>
                  </a:lnTo>
                  <a:lnTo>
                    <a:pt x="66" y="65"/>
                  </a:lnTo>
                  <a:lnTo>
                    <a:pt x="66" y="0"/>
                  </a:lnTo>
                  <a:lnTo>
                    <a:pt x="10" y="0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5" name="Freeform 1140"/>
            <p:cNvSpPr>
              <a:spLocks noEditPoints="1"/>
            </p:cNvSpPr>
            <p:nvPr/>
          </p:nvSpPr>
          <p:spPr bwMode="auto">
            <a:xfrm>
              <a:off x="891" y="2304"/>
              <a:ext cx="67" cy="91"/>
            </a:xfrm>
            <a:custGeom>
              <a:avLst/>
              <a:gdLst>
                <a:gd name="T0" fmla="*/ 14 w 200"/>
                <a:gd name="T1" fmla="*/ 30 h 274"/>
                <a:gd name="T2" fmla="*/ 18 w 200"/>
                <a:gd name="T3" fmla="*/ 30 h 274"/>
                <a:gd name="T4" fmla="*/ 18 w 200"/>
                <a:gd name="T5" fmla="*/ 23 h 274"/>
                <a:gd name="T6" fmla="*/ 22 w 200"/>
                <a:gd name="T7" fmla="*/ 23 h 274"/>
                <a:gd name="T8" fmla="*/ 22 w 200"/>
                <a:gd name="T9" fmla="*/ 19 h 274"/>
                <a:gd name="T10" fmla="*/ 18 w 200"/>
                <a:gd name="T11" fmla="*/ 19 h 274"/>
                <a:gd name="T12" fmla="*/ 18 w 200"/>
                <a:gd name="T13" fmla="*/ 0 h 274"/>
                <a:gd name="T14" fmla="*/ 14 w 200"/>
                <a:gd name="T15" fmla="*/ 0 h 274"/>
                <a:gd name="T16" fmla="*/ 0 w 200"/>
                <a:gd name="T17" fmla="*/ 19 h 274"/>
                <a:gd name="T18" fmla="*/ 0 w 200"/>
                <a:gd name="T19" fmla="*/ 23 h 274"/>
                <a:gd name="T20" fmla="*/ 14 w 200"/>
                <a:gd name="T21" fmla="*/ 23 h 274"/>
                <a:gd name="T22" fmla="*/ 14 w 200"/>
                <a:gd name="T23" fmla="*/ 30 h 274"/>
                <a:gd name="T24" fmla="*/ 4 w 200"/>
                <a:gd name="T25" fmla="*/ 19 h 274"/>
                <a:gd name="T26" fmla="*/ 14 w 200"/>
                <a:gd name="T27" fmla="*/ 5 h 274"/>
                <a:gd name="T28" fmla="*/ 14 w 200"/>
                <a:gd name="T29" fmla="*/ 19 h 274"/>
                <a:gd name="T30" fmla="*/ 4 w 200"/>
                <a:gd name="T31" fmla="*/ 19 h 2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"/>
                <a:gd name="T49" fmla="*/ 0 h 274"/>
                <a:gd name="T50" fmla="*/ 200 w 200"/>
                <a:gd name="T51" fmla="*/ 274 h 2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" h="274">
                  <a:moveTo>
                    <a:pt x="123" y="274"/>
                  </a:moveTo>
                  <a:lnTo>
                    <a:pt x="160" y="274"/>
                  </a:lnTo>
                  <a:lnTo>
                    <a:pt x="160" y="205"/>
                  </a:lnTo>
                  <a:lnTo>
                    <a:pt x="200" y="205"/>
                  </a:lnTo>
                  <a:lnTo>
                    <a:pt x="200" y="172"/>
                  </a:lnTo>
                  <a:lnTo>
                    <a:pt x="160" y="172"/>
                  </a:lnTo>
                  <a:lnTo>
                    <a:pt x="160" y="0"/>
                  </a:lnTo>
                  <a:lnTo>
                    <a:pt x="123" y="0"/>
                  </a:lnTo>
                  <a:lnTo>
                    <a:pt x="0" y="169"/>
                  </a:lnTo>
                  <a:lnTo>
                    <a:pt x="0" y="205"/>
                  </a:lnTo>
                  <a:lnTo>
                    <a:pt x="123" y="205"/>
                  </a:lnTo>
                  <a:lnTo>
                    <a:pt x="123" y="274"/>
                  </a:lnTo>
                  <a:close/>
                  <a:moveTo>
                    <a:pt x="33" y="172"/>
                  </a:moveTo>
                  <a:lnTo>
                    <a:pt x="123" y="47"/>
                  </a:lnTo>
                  <a:lnTo>
                    <a:pt x="123" y="172"/>
                  </a:lnTo>
                  <a:lnTo>
                    <a:pt x="33" y="172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6" name="Freeform 1141"/>
            <p:cNvSpPr>
              <a:spLocks noEditPoints="1"/>
            </p:cNvSpPr>
            <p:nvPr/>
          </p:nvSpPr>
          <p:spPr bwMode="auto">
            <a:xfrm>
              <a:off x="731" y="1918"/>
              <a:ext cx="65" cy="96"/>
            </a:xfrm>
            <a:custGeom>
              <a:avLst/>
              <a:gdLst>
                <a:gd name="T0" fmla="*/ 0 w 194"/>
                <a:gd name="T1" fmla="*/ 19 h 288"/>
                <a:gd name="T2" fmla="*/ 1 w 194"/>
                <a:gd name="T3" fmla="*/ 22 h 288"/>
                <a:gd name="T4" fmla="*/ 1 w 194"/>
                <a:gd name="T5" fmla="*/ 25 h 288"/>
                <a:gd name="T6" fmla="*/ 2 w 194"/>
                <a:gd name="T7" fmla="*/ 27 h 288"/>
                <a:gd name="T8" fmla="*/ 4 w 194"/>
                <a:gd name="T9" fmla="*/ 29 h 288"/>
                <a:gd name="T10" fmla="*/ 6 w 194"/>
                <a:gd name="T11" fmla="*/ 31 h 288"/>
                <a:gd name="T12" fmla="*/ 8 w 194"/>
                <a:gd name="T13" fmla="*/ 32 h 288"/>
                <a:gd name="T14" fmla="*/ 10 w 194"/>
                <a:gd name="T15" fmla="*/ 32 h 288"/>
                <a:gd name="T16" fmla="*/ 13 w 194"/>
                <a:gd name="T17" fmla="*/ 32 h 288"/>
                <a:gd name="T18" fmla="*/ 15 w 194"/>
                <a:gd name="T19" fmla="*/ 31 h 288"/>
                <a:gd name="T20" fmla="*/ 17 w 194"/>
                <a:gd name="T21" fmla="*/ 30 h 288"/>
                <a:gd name="T22" fmla="*/ 19 w 194"/>
                <a:gd name="T23" fmla="*/ 28 h 288"/>
                <a:gd name="T24" fmla="*/ 20 w 194"/>
                <a:gd name="T25" fmla="*/ 26 h 288"/>
                <a:gd name="T26" fmla="*/ 21 w 194"/>
                <a:gd name="T27" fmla="*/ 24 h 288"/>
                <a:gd name="T28" fmla="*/ 21 w 194"/>
                <a:gd name="T29" fmla="*/ 21 h 288"/>
                <a:gd name="T30" fmla="*/ 22 w 194"/>
                <a:gd name="T31" fmla="*/ 17 h 288"/>
                <a:gd name="T32" fmla="*/ 22 w 194"/>
                <a:gd name="T33" fmla="*/ 13 h 288"/>
                <a:gd name="T34" fmla="*/ 21 w 194"/>
                <a:gd name="T35" fmla="*/ 10 h 288"/>
                <a:gd name="T36" fmla="*/ 20 w 194"/>
                <a:gd name="T37" fmla="*/ 7 h 288"/>
                <a:gd name="T38" fmla="*/ 19 w 194"/>
                <a:gd name="T39" fmla="*/ 5 h 288"/>
                <a:gd name="T40" fmla="*/ 18 w 194"/>
                <a:gd name="T41" fmla="*/ 3 h 288"/>
                <a:gd name="T42" fmla="*/ 16 w 194"/>
                <a:gd name="T43" fmla="*/ 1 h 288"/>
                <a:gd name="T44" fmla="*/ 14 w 194"/>
                <a:gd name="T45" fmla="*/ 0 h 288"/>
                <a:gd name="T46" fmla="*/ 12 w 194"/>
                <a:gd name="T47" fmla="*/ 0 h 288"/>
                <a:gd name="T48" fmla="*/ 9 w 194"/>
                <a:gd name="T49" fmla="*/ 0 h 288"/>
                <a:gd name="T50" fmla="*/ 7 w 194"/>
                <a:gd name="T51" fmla="*/ 1 h 288"/>
                <a:gd name="T52" fmla="*/ 5 w 194"/>
                <a:gd name="T53" fmla="*/ 2 h 288"/>
                <a:gd name="T54" fmla="*/ 3 w 194"/>
                <a:gd name="T55" fmla="*/ 4 h 288"/>
                <a:gd name="T56" fmla="*/ 2 w 194"/>
                <a:gd name="T57" fmla="*/ 6 h 288"/>
                <a:gd name="T58" fmla="*/ 1 w 194"/>
                <a:gd name="T59" fmla="*/ 8 h 288"/>
                <a:gd name="T60" fmla="*/ 0 w 194"/>
                <a:gd name="T61" fmla="*/ 11 h 288"/>
                <a:gd name="T62" fmla="*/ 0 w 194"/>
                <a:gd name="T63" fmla="*/ 15 h 288"/>
                <a:gd name="T64" fmla="*/ 4 w 194"/>
                <a:gd name="T65" fmla="*/ 13 h 288"/>
                <a:gd name="T66" fmla="*/ 5 w 194"/>
                <a:gd name="T67" fmla="*/ 8 h 288"/>
                <a:gd name="T68" fmla="*/ 7 w 194"/>
                <a:gd name="T69" fmla="*/ 5 h 288"/>
                <a:gd name="T70" fmla="*/ 9 w 194"/>
                <a:gd name="T71" fmla="*/ 4 h 288"/>
                <a:gd name="T72" fmla="*/ 13 w 194"/>
                <a:gd name="T73" fmla="*/ 4 h 288"/>
                <a:gd name="T74" fmla="*/ 15 w 194"/>
                <a:gd name="T75" fmla="*/ 5 h 288"/>
                <a:gd name="T76" fmla="*/ 17 w 194"/>
                <a:gd name="T77" fmla="*/ 8 h 288"/>
                <a:gd name="T78" fmla="*/ 17 w 194"/>
                <a:gd name="T79" fmla="*/ 13 h 288"/>
                <a:gd name="T80" fmla="*/ 17 w 194"/>
                <a:gd name="T81" fmla="*/ 19 h 288"/>
                <a:gd name="T82" fmla="*/ 17 w 194"/>
                <a:gd name="T83" fmla="*/ 24 h 288"/>
                <a:gd name="T84" fmla="*/ 15 w 194"/>
                <a:gd name="T85" fmla="*/ 27 h 288"/>
                <a:gd name="T86" fmla="*/ 13 w 194"/>
                <a:gd name="T87" fmla="*/ 28 h 288"/>
                <a:gd name="T88" fmla="*/ 9 w 194"/>
                <a:gd name="T89" fmla="*/ 28 h 288"/>
                <a:gd name="T90" fmla="*/ 7 w 194"/>
                <a:gd name="T91" fmla="*/ 27 h 288"/>
                <a:gd name="T92" fmla="*/ 5 w 194"/>
                <a:gd name="T93" fmla="*/ 24 h 288"/>
                <a:gd name="T94" fmla="*/ 4 w 194"/>
                <a:gd name="T95" fmla="*/ 19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288"/>
                <a:gd name="T146" fmla="*/ 194 w 194"/>
                <a:gd name="T147" fmla="*/ 288 h 2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288">
                  <a:moveTo>
                    <a:pt x="0" y="144"/>
                  </a:moveTo>
                  <a:lnTo>
                    <a:pt x="0" y="153"/>
                  </a:lnTo>
                  <a:lnTo>
                    <a:pt x="0" y="161"/>
                  </a:lnTo>
                  <a:lnTo>
                    <a:pt x="1" y="170"/>
                  </a:lnTo>
                  <a:lnTo>
                    <a:pt x="1" y="177"/>
                  </a:lnTo>
                  <a:lnTo>
                    <a:pt x="2" y="185"/>
                  </a:lnTo>
                  <a:lnTo>
                    <a:pt x="4" y="192"/>
                  </a:lnTo>
                  <a:lnTo>
                    <a:pt x="6" y="200"/>
                  </a:lnTo>
                  <a:lnTo>
                    <a:pt x="7" y="206"/>
                  </a:lnTo>
                  <a:lnTo>
                    <a:pt x="8" y="213"/>
                  </a:lnTo>
                  <a:lnTo>
                    <a:pt x="10" y="219"/>
                  </a:lnTo>
                  <a:lnTo>
                    <a:pt x="12" y="226"/>
                  </a:lnTo>
                  <a:lnTo>
                    <a:pt x="14" y="231"/>
                  </a:lnTo>
                  <a:lnTo>
                    <a:pt x="16" y="236"/>
                  </a:lnTo>
                  <a:lnTo>
                    <a:pt x="20" y="242"/>
                  </a:lnTo>
                  <a:lnTo>
                    <a:pt x="22" y="247"/>
                  </a:lnTo>
                  <a:lnTo>
                    <a:pt x="25" y="251"/>
                  </a:lnTo>
                  <a:lnTo>
                    <a:pt x="28" y="256"/>
                  </a:lnTo>
                  <a:lnTo>
                    <a:pt x="32" y="260"/>
                  </a:lnTo>
                  <a:lnTo>
                    <a:pt x="36" y="264"/>
                  </a:lnTo>
                  <a:lnTo>
                    <a:pt x="39" y="268"/>
                  </a:lnTo>
                  <a:lnTo>
                    <a:pt x="43" y="271"/>
                  </a:lnTo>
                  <a:lnTo>
                    <a:pt x="47" y="274"/>
                  </a:lnTo>
                  <a:lnTo>
                    <a:pt x="51" y="276"/>
                  </a:lnTo>
                  <a:lnTo>
                    <a:pt x="55" y="279"/>
                  </a:lnTo>
                  <a:lnTo>
                    <a:pt x="61" y="282"/>
                  </a:lnTo>
                  <a:lnTo>
                    <a:pt x="65" y="283"/>
                  </a:lnTo>
                  <a:lnTo>
                    <a:pt x="70" y="285"/>
                  </a:lnTo>
                  <a:lnTo>
                    <a:pt x="76" y="286"/>
                  </a:lnTo>
                  <a:lnTo>
                    <a:pt x="80" y="287"/>
                  </a:lnTo>
                  <a:lnTo>
                    <a:pt x="87" y="287"/>
                  </a:lnTo>
                  <a:lnTo>
                    <a:pt x="92" y="288"/>
                  </a:lnTo>
                  <a:lnTo>
                    <a:pt x="97" y="288"/>
                  </a:lnTo>
                  <a:lnTo>
                    <a:pt x="104" y="288"/>
                  </a:lnTo>
                  <a:lnTo>
                    <a:pt x="109" y="287"/>
                  </a:lnTo>
                  <a:lnTo>
                    <a:pt x="115" y="287"/>
                  </a:lnTo>
                  <a:lnTo>
                    <a:pt x="120" y="286"/>
                  </a:lnTo>
                  <a:lnTo>
                    <a:pt x="125" y="285"/>
                  </a:lnTo>
                  <a:lnTo>
                    <a:pt x="130" y="283"/>
                  </a:lnTo>
                  <a:lnTo>
                    <a:pt x="135" y="282"/>
                  </a:lnTo>
                  <a:lnTo>
                    <a:pt x="139" y="279"/>
                  </a:lnTo>
                  <a:lnTo>
                    <a:pt x="144" y="276"/>
                  </a:lnTo>
                  <a:lnTo>
                    <a:pt x="148" y="274"/>
                  </a:lnTo>
                  <a:lnTo>
                    <a:pt x="152" y="271"/>
                  </a:lnTo>
                  <a:lnTo>
                    <a:pt x="156" y="268"/>
                  </a:lnTo>
                  <a:lnTo>
                    <a:pt x="160" y="264"/>
                  </a:lnTo>
                  <a:lnTo>
                    <a:pt x="163" y="260"/>
                  </a:lnTo>
                  <a:lnTo>
                    <a:pt x="166" y="256"/>
                  </a:lnTo>
                  <a:lnTo>
                    <a:pt x="170" y="251"/>
                  </a:lnTo>
                  <a:lnTo>
                    <a:pt x="173" y="247"/>
                  </a:lnTo>
                  <a:lnTo>
                    <a:pt x="175" y="242"/>
                  </a:lnTo>
                  <a:lnTo>
                    <a:pt x="178" y="238"/>
                  </a:lnTo>
                  <a:lnTo>
                    <a:pt x="180" y="232"/>
                  </a:lnTo>
                  <a:lnTo>
                    <a:pt x="182" y="226"/>
                  </a:lnTo>
                  <a:lnTo>
                    <a:pt x="185" y="220"/>
                  </a:lnTo>
                  <a:lnTo>
                    <a:pt x="187" y="214"/>
                  </a:lnTo>
                  <a:lnTo>
                    <a:pt x="188" y="207"/>
                  </a:lnTo>
                  <a:lnTo>
                    <a:pt x="190" y="200"/>
                  </a:lnTo>
                  <a:lnTo>
                    <a:pt x="191" y="193"/>
                  </a:lnTo>
                  <a:lnTo>
                    <a:pt x="192" y="186"/>
                  </a:lnTo>
                  <a:lnTo>
                    <a:pt x="193" y="177"/>
                  </a:lnTo>
                  <a:lnTo>
                    <a:pt x="193" y="170"/>
                  </a:lnTo>
                  <a:lnTo>
                    <a:pt x="194" y="161"/>
                  </a:lnTo>
                  <a:lnTo>
                    <a:pt x="194" y="153"/>
                  </a:lnTo>
                  <a:lnTo>
                    <a:pt x="194" y="144"/>
                  </a:lnTo>
                  <a:lnTo>
                    <a:pt x="194" y="135"/>
                  </a:lnTo>
                  <a:lnTo>
                    <a:pt x="194" y="127"/>
                  </a:lnTo>
                  <a:lnTo>
                    <a:pt x="193" y="118"/>
                  </a:lnTo>
                  <a:lnTo>
                    <a:pt x="193" y="111"/>
                  </a:lnTo>
                  <a:lnTo>
                    <a:pt x="192" y="103"/>
                  </a:lnTo>
                  <a:lnTo>
                    <a:pt x="191" y="96"/>
                  </a:lnTo>
                  <a:lnTo>
                    <a:pt x="190" y="88"/>
                  </a:lnTo>
                  <a:lnTo>
                    <a:pt x="188" y="82"/>
                  </a:lnTo>
                  <a:lnTo>
                    <a:pt x="187" y="75"/>
                  </a:lnTo>
                  <a:lnTo>
                    <a:pt x="185" y="69"/>
                  </a:lnTo>
                  <a:lnTo>
                    <a:pt x="182" y="62"/>
                  </a:lnTo>
                  <a:lnTo>
                    <a:pt x="180" y="57"/>
                  </a:lnTo>
                  <a:lnTo>
                    <a:pt x="178" y="51"/>
                  </a:lnTo>
                  <a:lnTo>
                    <a:pt x="175" y="46"/>
                  </a:lnTo>
                  <a:lnTo>
                    <a:pt x="173" y="41"/>
                  </a:lnTo>
                  <a:lnTo>
                    <a:pt x="170" y="36"/>
                  </a:lnTo>
                  <a:lnTo>
                    <a:pt x="166" y="32"/>
                  </a:lnTo>
                  <a:lnTo>
                    <a:pt x="163" y="28"/>
                  </a:lnTo>
                  <a:lnTo>
                    <a:pt x="160" y="23"/>
                  </a:lnTo>
                  <a:lnTo>
                    <a:pt x="156" y="20"/>
                  </a:lnTo>
                  <a:lnTo>
                    <a:pt x="152" y="17"/>
                  </a:lnTo>
                  <a:lnTo>
                    <a:pt x="148" y="14"/>
                  </a:lnTo>
                  <a:lnTo>
                    <a:pt x="144" y="12"/>
                  </a:lnTo>
                  <a:lnTo>
                    <a:pt x="139" y="9"/>
                  </a:lnTo>
                  <a:lnTo>
                    <a:pt x="135" y="7"/>
                  </a:lnTo>
                  <a:lnTo>
                    <a:pt x="130" y="5"/>
                  </a:lnTo>
                  <a:lnTo>
                    <a:pt x="125" y="3"/>
                  </a:lnTo>
                  <a:lnTo>
                    <a:pt x="120" y="2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7" y="1"/>
                  </a:lnTo>
                  <a:lnTo>
                    <a:pt x="80" y="1"/>
                  </a:lnTo>
                  <a:lnTo>
                    <a:pt x="76" y="2"/>
                  </a:lnTo>
                  <a:lnTo>
                    <a:pt x="70" y="3"/>
                  </a:lnTo>
                  <a:lnTo>
                    <a:pt x="65" y="5"/>
                  </a:lnTo>
                  <a:lnTo>
                    <a:pt x="61" y="7"/>
                  </a:lnTo>
                  <a:lnTo>
                    <a:pt x="55" y="9"/>
                  </a:lnTo>
                  <a:lnTo>
                    <a:pt x="51" y="12"/>
                  </a:lnTo>
                  <a:lnTo>
                    <a:pt x="47" y="14"/>
                  </a:lnTo>
                  <a:lnTo>
                    <a:pt x="43" y="17"/>
                  </a:lnTo>
                  <a:lnTo>
                    <a:pt x="39" y="20"/>
                  </a:lnTo>
                  <a:lnTo>
                    <a:pt x="36" y="23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2" y="41"/>
                  </a:lnTo>
                  <a:lnTo>
                    <a:pt x="20" y="46"/>
                  </a:lnTo>
                  <a:lnTo>
                    <a:pt x="16" y="51"/>
                  </a:lnTo>
                  <a:lnTo>
                    <a:pt x="14" y="57"/>
                  </a:lnTo>
                  <a:lnTo>
                    <a:pt x="12" y="62"/>
                  </a:lnTo>
                  <a:lnTo>
                    <a:pt x="10" y="69"/>
                  </a:lnTo>
                  <a:lnTo>
                    <a:pt x="8" y="75"/>
                  </a:lnTo>
                  <a:lnTo>
                    <a:pt x="7" y="82"/>
                  </a:lnTo>
                  <a:lnTo>
                    <a:pt x="6" y="88"/>
                  </a:lnTo>
                  <a:lnTo>
                    <a:pt x="4" y="96"/>
                  </a:lnTo>
                  <a:lnTo>
                    <a:pt x="2" y="103"/>
                  </a:lnTo>
                  <a:lnTo>
                    <a:pt x="1" y="111"/>
                  </a:lnTo>
                  <a:lnTo>
                    <a:pt x="1" y="118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4"/>
                  </a:lnTo>
                  <a:close/>
                  <a:moveTo>
                    <a:pt x="39" y="144"/>
                  </a:moveTo>
                  <a:lnTo>
                    <a:pt x="39" y="130"/>
                  </a:lnTo>
                  <a:lnTo>
                    <a:pt x="40" y="118"/>
                  </a:lnTo>
                  <a:lnTo>
                    <a:pt x="41" y="106"/>
                  </a:lnTo>
                  <a:lnTo>
                    <a:pt x="42" y="96"/>
                  </a:lnTo>
                  <a:lnTo>
                    <a:pt x="45" y="85"/>
                  </a:lnTo>
                  <a:lnTo>
                    <a:pt x="47" y="76"/>
                  </a:lnTo>
                  <a:lnTo>
                    <a:pt x="50" y="68"/>
                  </a:lnTo>
                  <a:lnTo>
                    <a:pt x="53" y="61"/>
                  </a:lnTo>
                  <a:lnTo>
                    <a:pt x="56" y="55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0" y="40"/>
                  </a:lnTo>
                  <a:lnTo>
                    <a:pt x="77" y="37"/>
                  </a:lnTo>
                  <a:lnTo>
                    <a:pt x="83" y="35"/>
                  </a:lnTo>
                  <a:lnTo>
                    <a:pt x="90" y="33"/>
                  </a:lnTo>
                  <a:lnTo>
                    <a:pt x="97" y="33"/>
                  </a:lnTo>
                  <a:lnTo>
                    <a:pt x="105" y="33"/>
                  </a:lnTo>
                  <a:lnTo>
                    <a:pt x="112" y="35"/>
                  </a:lnTo>
                  <a:lnTo>
                    <a:pt x="119" y="37"/>
                  </a:lnTo>
                  <a:lnTo>
                    <a:pt x="124" y="40"/>
                  </a:lnTo>
                  <a:lnTo>
                    <a:pt x="130" y="44"/>
                  </a:lnTo>
                  <a:lnTo>
                    <a:pt x="134" y="48"/>
                  </a:lnTo>
                  <a:lnTo>
                    <a:pt x="138" y="55"/>
                  </a:lnTo>
                  <a:lnTo>
                    <a:pt x="143" y="61"/>
                  </a:lnTo>
                  <a:lnTo>
                    <a:pt x="146" y="68"/>
                  </a:lnTo>
                  <a:lnTo>
                    <a:pt x="148" y="76"/>
                  </a:lnTo>
                  <a:lnTo>
                    <a:pt x="150" y="85"/>
                  </a:lnTo>
                  <a:lnTo>
                    <a:pt x="152" y="96"/>
                  </a:lnTo>
                  <a:lnTo>
                    <a:pt x="153" y="106"/>
                  </a:lnTo>
                  <a:lnTo>
                    <a:pt x="154" y="118"/>
                  </a:lnTo>
                  <a:lnTo>
                    <a:pt x="156" y="130"/>
                  </a:lnTo>
                  <a:lnTo>
                    <a:pt x="156" y="144"/>
                  </a:lnTo>
                  <a:lnTo>
                    <a:pt x="156" y="158"/>
                  </a:lnTo>
                  <a:lnTo>
                    <a:pt x="154" y="170"/>
                  </a:lnTo>
                  <a:lnTo>
                    <a:pt x="153" y="182"/>
                  </a:lnTo>
                  <a:lnTo>
                    <a:pt x="152" y="192"/>
                  </a:lnTo>
                  <a:lnTo>
                    <a:pt x="150" y="203"/>
                  </a:lnTo>
                  <a:lnTo>
                    <a:pt x="148" y="212"/>
                  </a:lnTo>
                  <a:lnTo>
                    <a:pt x="146" y="220"/>
                  </a:lnTo>
                  <a:lnTo>
                    <a:pt x="143" y="227"/>
                  </a:lnTo>
                  <a:lnTo>
                    <a:pt x="138" y="233"/>
                  </a:lnTo>
                  <a:lnTo>
                    <a:pt x="134" y="240"/>
                  </a:lnTo>
                  <a:lnTo>
                    <a:pt x="130" y="244"/>
                  </a:lnTo>
                  <a:lnTo>
                    <a:pt x="124" y="248"/>
                  </a:lnTo>
                  <a:lnTo>
                    <a:pt x="119" y="250"/>
                  </a:lnTo>
                  <a:lnTo>
                    <a:pt x="112" y="253"/>
                  </a:lnTo>
                  <a:lnTo>
                    <a:pt x="105" y="255"/>
                  </a:lnTo>
                  <a:lnTo>
                    <a:pt x="97" y="255"/>
                  </a:lnTo>
                  <a:lnTo>
                    <a:pt x="90" y="255"/>
                  </a:lnTo>
                  <a:lnTo>
                    <a:pt x="83" y="253"/>
                  </a:lnTo>
                  <a:lnTo>
                    <a:pt x="77" y="250"/>
                  </a:lnTo>
                  <a:lnTo>
                    <a:pt x="70" y="248"/>
                  </a:lnTo>
                  <a:lnTo>
                    <a:pt x="66" y="244"/>
                  </a:lnTo>
                  <a:lnTo>
                    <a:pt x="61" y="240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50" y="220"/>
                  </a:lnTo>
                  <a:lnTo>
                    <a:pt x="47" y="212"/>
                  </a:lnTo>
                  <a:lnTo>
                    <a:pt x="45" y="203"/>
                  </a:lnTo>
                  <a:lnTo>
                    <a:pt x="42" y="192"/>
                  </a:lnTo>
                  <a:lnTo>
                    <a:pt x="41" y="182"/>
                  </a:lnTo>
                  <a:lnTo>
                    <a:pt x="40" y="170"/>
                  </a:lnTo>
                  <a:lnTo>
                    <a:pt x="39" y="158"/>
                  </a:lnTo>
                  <a:lnTo>
                    <a:pt x="39" y="14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7" name="Freeform 1142"/>
            <p:cNvSpPr>
              <a:spLocks/>
            </p:cNvSpPr>
            <p:nvPr/>
          </p:nvSpPr>
          <p:spPr bwMode="auto">
            <a:xfrm>
              <a:off x="832" y="1992"/>
              <a:ext cx="22" cy="47"/>
            </a:xfrm>
            <a:custGeom>
              <a:avLst/>
              <a:gdLst>
                <a:gd name="T0" fmla="*/ 1 w 66"/>
                <a:gd name="T1" fmla="*/ 7 h 142"/>
                <a:gd name="T2" fmla="*/ 4 w 66"/>
                <a:gd name="T3" fmla="*/ 7 h 142"/>
                <a:gd name="T4" fmla="*/ 4 w 66"/>
                <a:gd name="T5" fmla="*/ 8 h 142"/>
                <a:gd name="T6" fmla="*/ 4 w 66"/>
                <a:gd name="T7" fmla="*/ 8 h 142"/>
                <a:gd name="T8" fmla="*/ 4 w 66"/>
                <a:gd name="T9" fmla="*/ 9 h 142"/>
                <a:gd name="T10" fmla="*/ 4 w 66"/>
                <a:gd name="T11" fmla="*/ 9 h 142"/>
                <a:gd name="T12" fmla="*/ 4 w 66"/>
                <a:gd name="T13" fmla="*/ 10 h 142"/>
                <a:gd name="T14" fmla="*/ 4 w 66"/>
                <a:gd name="T15" fmla="*/ 10 h 142"/>
                <a:gd name="T16" fmla="*/ 4 w 66"/>
                <a:gd name="T17" fmla="*/ 10 h 142"/>
                <a:gd name="T18" fmla="*/ 3 w 66"/>
                <a:gd name="T19" fmla="*/ 11 h 142"/>
                <a:gd name="T20" fmla="*/ 3 w 66"/>
                <a:gd name="T21" fmla="*/ 11 h 142"/>
                <a:gd name="T22" fmla="*/ 3 w 66"/>
                <a:gd name="T23" fmla="*/ 12 h 142"/>
                <a:gd name="T24" fmla="*/ 3 w 66"/>
                <a:gd name="T25" fmla="*/ 12 h 142"/>
                <a:gd name="T26" fmla="*/ 2 w 66"/>
                <a:gd name="T27" fmla="*/ 12 h 142"/>
                <a:gd name="T28" fmla="*/ 2 w 66"/>
                <a:gd name="T29" fmla="*/ 12 h 142"/>
                <a:gd name="T30" fmla="*/ 2 w 66"/>
                <a:gd name="T31" fmla="*/ 12 h 142"/>
                <a:gd name="T32" fmla="*/ 1 w 66"/>
                <a:gd name="T33" fmla="*/ 12 h 142"/>
                <a:gd name="T34" fmla="*/ 1 w 66"/>
                <a:gd name="T35" fmla="*/ 13 h 142"/>
                <a:gd name="T36" fmla="*/ 0 w 66"/>
                <a:gd name="T37" fmla="*/ 13 h 142"/>
                <a:gd name="T38" fmla="*/ 0 w 66"/>
                <a:gd name="T39" fmla="*/ 16 h 142"/>
                <a:gd name="T40" fmla="*/ 1 w 66"/>
                <a:gd name="T41" fmla="*/ 16 h 142"/>
                <a:gd name="T42" fmla="*/ 2 w 66"/>
                <a:gd name="T43" fmla="*/ 15 h 142"/>
                <a:gd name="T44" fmla="*/ 2 w 66"/>
                <a:gd name="T45" fmla="*/ 15 h 142"/>
                <a:gd name="T46" fmla="*/ 3 w 66"/>
                <a:gd name="T47" fmla="*/ 15 h 142"/>
                <a:gd name="T48" fmla="*/ 4 w 66"/>
                <a:gd name="T49" fmla="*/ 15 h 142"/>
                <a:gd name="T50" fmla="*/ 4 w 66"/>
                <a:gd name="T51" fmla="*/ 14 h 142"/>
                <a:gd name="T52" fmla="*/ 5 w 66"/>
                <a:gd name="T53" fmla="*/ 14 h 142"/>
                <a:gd name="T54" fmla="*/ 5 w 66"/>
                <a:gd name="T55" fmla="*/ 13 h 142"/>
                <a:gd name="T56" fmla="*/ 6 w 66"/>
                <a:gd name="T57" fmla="*/ 13 h 142"/>
                <a:gd name="T58" fmla="*/ 6 w 66"/>
                <a:gd name="T59" fmla="*/ 12 h 142"/>
                <a:gd name="T60" fmla="*/ 7 w 66"/>
                <a:gd name="T61" fmla="*/ 11 h 142"/>
                <a:gd name="T62" fmla="*/ 7 w 66"/>
                <a:gd name="T63" fmla="*/ 11 h 142"/>
                <a:gd name="T64" fmla="*/ 7 w 66"/>
                <a:gd name="T65" fmla="*/ 10 h 142"/>
                <a:gd name="T66" fmla="*/ 7 w 66"/>
                <a:gd name="T67" fmla="*/ 9 h 142"/>
                <a:gd name="T68" fmla="*/ 7 w 66"/>
                <a:gd name="T69" fmla="*/ 8 h 142"/>
                <a:gd name="T70" fmla="*/ 7 w 66"/>
                <a:gd name="T71" fmla="*/ 7 h 142"/>
                <a:gd name="T72" fmla="*/ 7 w 66"/>
                <a:gd name="T73" fmla="*/ 0 h 142"/>
                <a:gd name="T74" fmla="*/ 1 w 66"/>
                <a:gd name="T75" fmla="*/ 0 h 142"/>
                <a:gd name="T76" fmla="*/ 1 w 66"/>
                <a:gd name="T77" fmla="*/ 7 h 1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142"/>
                <a:gd name="T119" fmla="*/ 66 w 66"/>
                <a:gd name="T120" fmla="*/ 142 h 1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142">
                  <a:moveTo>
                    <a:pt x="10" y="61"/>
                  </a:moveTo>
                  <a:lnTo>
                    <a:pt x="37" y="61"/>
                  </a:lnTo>
                  <a:lnTo>
                    <a:pt x="37" y="68"/>
                  </a:lnTo>
                  <a:lnTo>
                    <a:pt x="37" y="73"/>
                  </a:lnTo>
                  <a:lnTo>
                    <a:pt x="37" y="79"/>
                  </a:lnTo>
                  <a:lnTo>
                    <a:pt x="36" y="83"/>
                  </a:lnTo>
                  <a:lnTo>
                    <a:pt x="35" y="87"/>
                  </a:lnTo>
                  <a:lnTo>
                    <a:pt x="34" y="92"/>
                  </a:lnTo>
                  <a:lnTo>
                    <a:pt x="33" y="95"/>
                  </a:lnTo>
                  <a:lnTo>
                    <a:pt x="30" y="98"/>
                  </a:lnTo>
                  <a:lnTo>
                    <a:pt x="28" y="101"/>
                  </a:lnTo>
                  <a:lnTo>
                    <a:pt x="26" y="105"/>
                  </a:lnTo>
                  <a:lnTo>
                    <a:pt x="24" y="107"/>
                  </a:lnTo>
                  <a:lnTo>
                    <a:pt x="21" y="109"/>
                  </a:lnTo>
                  <a:lnTo>
                    <a:pt x="17" y="110"/>
                  </a:lnTo>
                  <a:lnTo>
                    <a:pt x="14" y="112"/>
                  </a:lnTo>
                  <a:lnTo>
                    <a:pt x="10" y="113"/>
                  </a:lnTo>
                  <a:lnTo>
                    <a:pt x="6" y="114"/>
                  </a:lnTo>
                  <a:lnTo>
                    <a:pt x="0" y="114"/>
                  </a:lnTo>
                  <a:lnTo>
                    <a:pt x="0" y="142"/>
                  </a:lnTo>
                  <a:lnTo>
                    <a:pt x="8" y="141"/>
                  </a:lnTo>
                  <a:lnTo>
                    <a:pt x="15" y="140"/>
                  </a:lnTo>
                  <a:lnTo>
                    <a:pt x="22" y="139"/>
                  </a:lnTo>
                  <a:lnTo>
                    <a:pt x="28" y="136"/>
                  </a:lnTo>
                  <a:lnTo>
                    <a:pt x="35" y="134"/>
                  </a:lnTo>
                  <a:lnTo>
                    <a:pt x="40" y="129"/>
                  </a:lnTo>
                  <a:lnTo>
                    <a:pt x="44" y="126"/>
                  </a:lnTo>
                  <a:lnTo>
                    <a:pt x="49" y="121"/>
                  </a:lnTo>
                  <a:lnTo>
                    <a:pt x="53" y="116"/>
                  </a:lnTo>
                  <a:lnTo>
                    <a:pt x="56" y="110"/>
                  </a:lnTo>
                  <a:lnTo>
                    <a:pt x="59" y="104"/>
                  </a:lnTo>
                  <a:lnTo>
                    <a:pt x="62" y="97"/>
                  </a:lnTo>
                  <a:lnTo>
                    <a:pt x="64" y="90"/>
                  </a:lnTo>
                  <a:lnTo>
                    <a:pt x="65" y="82"/>
                  </a:lnTo>
                  <a:lnTo>
                    <a:pt x="66" y="73"/>
                  </a:lnTo>
                  <a:lnTo>
                    <a:pt x="66" y="65"/>
                  </a:lnTo>
                  <a:lnTo>
                    <a:pt x="66" y="0"/>
                  </a:lnTo>
                  <a:lnTo>
                    <a:pt x="10" y="0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8" name="Freeform 1143"/>
            <p:cNvSpPr>
              <a:spLocks/>
            </p:cNvSpPr>
            <p:nvPr/>
          </p:nvSpPr>
          <p:spPr bwMode="auto">
            <a:xfrm>
              <a:off x="892" y="1921"/>
              <a:ext cx="65" cy="93"/>
            </a:xfrm>
            <a:custGeom>
              <a:avLst/>
              <a:gdLst>
                <a:gd name="T0" fmla="*/ 0 w 195"/>
                <a:gd name="T1" fmla="*/ 23 h 281"/>
                <a:gd name="T2" fmla="*/ 1 w 195"/>
                <a:gd name="T3" fmla="*/ 25 h 281"/>
                <a:gd name="T4" fmla="*/ 1 w 195"/>
                <a:gd name="T5" fmla="*/ 26 h 281"/>
                <a:gd name="T6" fmla="*/ 3 w 195"/>
                <a:gd name="T7" fmla="*/ 28 h 281"/>
                <a:gd name="T8" fmla="*/ 4 w 195"/>
                <a:gd name="T9" fmla="*/ 29 h 281"/>
                <a:gd name="T10" fmla="*/ 6 w 195"/>
                <a:gd name="T11" fmla="*/ 30 h 281"/>
                <a:gd name="T12" fmla="*/ 7 w 195"/>
                <a:gd name="T13" fmla="*/ 30 h 281"/>
                <a:gd name="T14" fmla="*/ 9 w 195"/>
                <a:gd name="T15" fmla="*/ 31 h 281"/>
                <a:gd name="T16" fmla="*/ 12 w 195"/>
                <a:gd name="T17" fmla="*/ 31 h 281"/>
                <a:gd name="T18" fmla="*/ 14 w 195"/>
                <a:gd name="T19" fmla="*/ 30 h 281"/>
                <a:gd name="T20" fmla="*/ 16 w 195"/>
                <a:gd name="T21" fmla="*/ 29 h 281"/>
                <a:gd name="T22" fmla="*/ 18 w 195"/>
                <a:gd name="T23" fmla="*/ 28 h 281"/>
                <a:gd name="T24" fmla="*/ 19 w 195"/>
                <a:gd name="T25" fmla="*/ 27 h 281"/>
                <a:gd name="T26" fmla="*/ 20 w 195"/>
                <a:gd name="T27" fmla="*/ 25 h 281"/>
                <a:gd name="T28" fmla="*/ 21 w 195"/>
                <a:gd name="T29" fmla="*/ 23 h 281"/>
                <a:gd name="T30" fmla="*/ 22 w 195"/>
                <a:gd name="T31" fmla="*/ 21 h 281"/>
                <a:gd name="T32" fmla="*/ 22 w 195"/>
                <a:gd name="T33" fmla="*/ 19 h 281"/>
                <a:gd name="T34" fmla="*/ 21 w 195"/>
                <a:gd name="T35" fmla="*/ 17 h 281"/>
                <a:gd name="T36" fmla="*/ 20 w 195"/>
                <a:gd name="T37" fmla="*/ 15 h 281"/>
                <a:gd name="T38" fmla="*/ 19 w 195"/>
                <a:gd name="T39" fmla="*/ 14 h 281"/>
                <a:gd name="T40" fmla="*/ 18 w 195"/>
                <a:gd name="T41" fmla="*/ 12 h 281"/>
                <a:gd name="T42" fmla="*/ 16 w 195"/>
                <a:gd name="T43" fmla="*/ 11 h 281"/>
                <a:gd name="T44" fmla="*/ 14 w 195"/>
                <a:gd name="T45" fmla="*/ 10 h 281"/>
                <a:gd name="T46" fmla="*/ 12 w 195"/>
                <a:gd name="T47" fmla="*/ 10 h 281"/>
                <a:gd name="T48" fmla="*/ 10 w 195"/>
                <a:gd name="T49" fmla="*/ 10 h 281"/>
                <a:gd name="T50" fmla="*/ 8 w 195"/>
                <a:gd name="T51" fmla="*/ 10 h 281"/>
                <a:gd name="T52" fmla="*/ 7 w 195"/>
                <a:gd name="T53" fmla="*/ 11 h 281"/>
                <a:gd name="T54" fmla="*/ 6 w 195"/>
                <a:gd name="T55" fmla="*/ 12 h 281"/>
                <a:gd name="T56" fmla="*/ 6 w 195"/>
                <a:gd name="T57" fmla="*/ 4 h 281"/>
                <a:gd name="T58" fmla="*/ 20 w 195"/>
                <a:gd name="T59" fmla="*/ 0 h 281"/>
                <a:gd name="T60" fmla="*/ 1 w 195"/>
                <a:gd name="T61" fmla="*/ 16 h 281"/>
                <a:gd name="T62" fmla="*/ 5 w 195"/>
                <a:gd name="T63" fmla="*/ 16 h 281"/>
                <a:gd name="T64" fmla="*/ 6 w 195"/>
                <a:gd name="T65" fmla="*/ 15 h 281"/>
                <a:gd name="T66" fmla="*/ 8 w 195"/>
                <a:gd name="T67" fmla="*/ 14 h 281"/>
                <a:gd name="T68" fmla="*/ 9 w 195"/>
                <a:gd name="T69" fmla="*/ 14 h 281"/>
                <a:gd name="T70" fmla="*/ 11 w 195"/>
                <a:gd name="T71" fmla="*/ 14 h 281"/>
                <a:gd name="T72" fmla="*/ 13 w 195"/>
                <a:gd name="T73" fmla="*/ 14 h 281"/>
                <a:gd name="T74" fmla="*/ 14 w 195"/>
                <a:gd name="T75" fmla="*/ 14 h 281"/>
                <a:gd name="T76" fmla="*/ 15 w 195"/>
                <a:gd name="T77" fmla="*/ 15 h 281"/>
                <a:gd name="T78" fmla="*/ 16 w 195"/>
                <a:gd name="T79" fmla="*/ 16 h 281"/>
                <a:gd name="T80" fmla="*/ 17 w 195"/>
                <a:gd name="T81" fmla="*/ 17 h 281"/>
                <a:gd name="T82" fmla="*/ 17 w 195"/>
                <a:gd name="T83" fmla="*/ 18 h 281"/>
                <a:gd name="T84" fmla="*/ 17 w 195"/>
                <a:gd name="T85" fmla="*/ 20 h 281"/>
                <a:gd name="T86" fmla="*/ 17 w 195"/>
                <a:gd name="T87" fmla="*/ 21 h 281"/>
                <a:gd name="T88" fmla="*/ 17 w 195"/>
                <a:gd name="T89" fmla="*/ 23 h 281"/>
                <a:gd name="T90" fmla="*/ 17 w 195"/>
                <a:gd name="T91" fmla="*/ 23 h 281"/>
                <a:gd name="T92" fmla="*/ 16 w 195"/>
                <a:gd name="T93" fmla="*/ 24 h 281"/>
                <a:gd name="T94" fmla="*/ 15 w 195"/>
                <a:gd name="T95" fmla="*/ 25 h 281"/>
                <a:gd name="T96" fmla="*/ 14 w 195"/>
                <a:gd name="T97" fmla="*/ 26 h 281"/>
                <a:gd name="T98" fmla="*/ 13 w 195"/>
                <a:gd name="T99" fmla="*/ 27 h 281"/>
                <a:gd name="T100" fmla="*/ 11 w 195"/>
                <a:gd name="T101" fmla="*/ 27 h 281"/>
                <a:gd name="T102" fmla="*/ 10 w 195"/>
                <a:gd name="T103" fmla="*/ 27 h 281"/>
                <a:gd name="T104" fmla="*/ 9 w 195"/>
                <a:gd name="T105" fmla="*/ 27 h 281"/>
                <a:gd name="T106" fmla="*/ 7 w 195"/>
                <a:gd name="T107" fmla="*/ 26 h 281"/>
                <a:gd name="T108" fmla="*/ 7 w 195"/>
                <a:gd name="T109" fmla="*/ 26 h 281"/>
                <a:gd name="T110" fmla="*/ 6 w 195"/>
                <a:gd name="T111" fmla="*/ 25 h 281"/>
                <a:gd name="T112" fmla="*/ 5 w 195"/>
                <a:gd name="T113" fmla="*/ 24 h 281"/>
                <a:gd name="T114" fmla="*/ 5 w 195"/>
                <a:gd name="T115" fmla="*/ 23 h 281"/>
                <a:gd name="T116" fmla="*/ 4 w 195"/>
                <a:gd name="T117" fmla="*/ 23 h 281"/>
                <a:gd name="T118" fmla="*/ 0 w 195"/>
                <a:gd name="T119" fmla="*/ 22 h 2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"/>
                <a:gd name="T181" fmla="*/ 0 h 281"/>
                <a:gd name="T182" fmla="*/ 195 w 195"/>
                <a:gd name="T183" fmla="*/ 281 h 2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" h="281">
                  <a:moveTo>
                    <a:pt x="0" y="200"/>
                  </a:moveTo>
                  <a:lnTo>
                    <a:pt x="1" y="209"/>
                  </a:lnTo>
                  <a:lnTo>
                    <a:pt x="3" y="218"/>
                  </a:lnTo>
                  <a:lnTo>
                    <a:pt x="6" y="226"/>
                  </a:lnTo>
                  <a:lnTo>
                    <a:pt x="9" y="234"/>
                  </a:lnTo>
                  <a:lnTo>
                    <a:pt x="13" y="240"/>
                  </a:lnTo>
                  <a:lnTo>
                    <a:pt x="17" y="247"/>
                  </a:lnTo>
                  <a:lnTo>
                    <a:pt x="23" y="253"/>
                  </a:lnTo>
                  <a:lnTo>
                    <a:pt x="29" y="258"/>
                  </a:lnTo>
                  <a:lnTo>
                    <a:pt x="36" y="264"/>
                  </a:lnTo>
                  <a:lnTo>
                    <a:pt x="42" y="268"/>
                  </a:lnTo>
                  <a:lnTo>
                    <a:pt x="50" y="272"/>
                  </a:lnTo>
                  <a:lnTo>
                    <a:pt x="58" y="276"/>
                  </a:lnTo>
                  <a:lnTo>
                    <a:pt x="67" y="278"/>
                  </a:lnTo>
                  <a:lnTo>
                    <a:pt x="76" y="280"/>
                  </a:lnTo>
                  <a:lnTo>
                    <a:pt x="85" y="281"/>
                  </a:lnTo>
                  <a:lnTo>
                    <a:pt x="95" y="281"/>
                  </a:lnTo>
                  <a:lnTo>
                    <a:pt x="106" y="281"/>
                  </a:lnTo>
                  <a:lnTo>
                    <a:pt x="117" y="279"/>
                  </a:lnTo>
                  <a:lnTo>
                    <a:pt x="126" y="277"/>
                  </a:lnTo>
                  <a:lnTo>
                    <a:pt x="136" y="274"/>
                  </a:lnTo>
                  <a:lnTo>
                    <a:pt x="145" y="270"/>
                  </a:lnTo>
                  <a:lnTo>
                    <a:pt x="153" y="265"/>
                  </a:lnTo>
                  <a:lnTo>
                    <a:pt x="161" y="260"/>
                  </a:lnTo>
                  <a:lnTo>
                    <a:pt x="167" y="254"/>
                  </a:lnTo>
                  <a:lnTo>
                    <a:pt x="174" y="247"/>
                  </a:lnTo>
                  <a:lnTo>
                    <a:pt x="179" y="240"/>
                  </a:lnTo>
                  <a:lnTo>
                    <a:pt x="184" y="232"/>
                  </a:lnTo>
                  <a:lnTo>
                    <a:pt x="188" y="223"/>
                  </a:lnTo>
                  <a:lnTo>
                    <a:pt x="191" y="213"/>
                  </a:lnTo>
                  <a:lnTo>
                    <a:pt x="193" y="204"/>
                  </a:lnTo>
                  <a:lnTo>
                    <a:pt x="195" y="194"/>
                  </a:lnTo>
                  <a:lnTo>
                    <a:pt x="195" y="183"/>
                  </a:lnTo>
                  <a:lnTo>
                    <a:pt x="195" y="172"/>
                  </a:lnTo>
                  <a:lnTo>
                    <a:pt x="193" y="163"/>
                  </a:lnTo>
                  <a:lnTo>
                    <a:pt x="191" y="154"/>
                  </a:lnTo>
                  <a:lnTo>
                    <a:pt x="189" y="146"/>
                  </a:lnTo>
                  <a:lnTo>
                    <a:pt x="184" y="137"/>
                  </a:lnTo>
                  <a:lnTo>
                    <a:pt x="180" y="129"/>
                  </a:lnTo>
                  <a:lnTo>
                    <a:pt x="175" y="123"/>
                  </a:lnTo>
                  <a:lnTo>
                    <a:pt x="169" y="116"/>
                  </a:lnTo>
                  <a:lnTo>
                    <a:pt x="162" y="110"/>
                  </a:lnTo>
                  <a:lnTo>
                    <a:pt x="155" y="106"/>
                  </a:lnTo>
                  <a:lnTo>
                    <a:pt x="147" y="101"/>
                  </a:lnTo>
                  <a:lnTo>
                    <a:pt x="138" y="97"/>
                  </a:lnTo>
                  <a:lnTo>
                    <a:pt x="130" y="95"/>
                  </a:lnTo>
                  <a:lnTo>
                    <a:pt x="120" y="93"/>
                  </a:lnTo>
                  <a:lnTo>
                    <a:pt x="110" y="91"/>
                  </a:lnTo>
                  <a:lnTo>
                    <a:pt x="99" y="91"/>
                  </a:lnTo>
                  <a:lnTo>
                    <a:pt x="91" y="91"/>
                  </a:lnTo>
                  <a:lnTo>
                    <a:pt x="83" y="92"/>
                  </a:lnTo>
                  <a:lnTo>
                    <a:pt x="76" y="93"/>
                  </a:lnTo>
                  <a:lnTo>
                    <a:pt x="69" y="95"/>
                  </a:lnTo>
                  <a:lnTo>
                    <a:pt x="63" y="98"/>
                  </a:lnTo>
                  <a:lnTo>
                    <a:pt x="56" y="101"/>
                  </a:lnTo>
                  <a:lnTo>
                    <a:pt x="51" y="105"/>
                  </a:lnTo>
                  <a:lnTo>
                    <a:pt x="45" y="109"/>
                  </a:lnTo>
                  <a:lnTo>
                    <a:pt x="57" y="34"/>
                  </a:lnTo>
                  <a:lnTo>
                    <a:pt x="180" y="34"/>
                  </a:lnTo>
                  <a:lnTo>
                    <a:pt x="180" y="0"/>
                  </a:lnTo>
                  <a:lnTo>
                    <a:pt x="29" y="0"/>
                  </a:lnTo>
                  <a:lnTo>
                    <a:pt x="8" y="149"/>
                  </a:lnTo>
                  <a:lnTo>
                    <a:pt x="40" y="149"/>
                  </a:lnTo>
                  <a:lnTo>
                    <a:pt x="45" y="142"/>
                  </a:lnTo>
                  <a:lnTo>
                    <a:pt x="51" y="138"/>
                  </a:lnTo>
                  <a:lnTo>
                    <a:pt x="57" y="133"/>
                  </a:lnTo>
                  <a:lnTo>
                    <a:pt x="64" y="129"/>
                  </a:lnTo>
                  <a:lnTo>
                    <a:pt x="70" y="126"/>
                  </a:lnTo>
                  <a:lnTo>
                    <a:pt x="78" y="125"/>
                  </a:lnTo>
                  <a:lnTo>
                    <a:pt x="85" y="123"/>
                  </a:lnTo>
                  <a:lnTo>
                    <a:pt x="93" y="123"/>
                  </a:lnTo>
                  <a:lnTo>
                    <a:pt x="100" y="123"/>
                  </a:lnTo>
                  <a:lnTo>
                    <a:pt x="107" y="124"/>
                  </a:lnTo>
                  <a:lnTo>
                    <a:pt x="113" y="125"/>
                  </a:lnTo>
                  <a:lnTo>
                    <a:pt x="120" y="127"/>
                  </a:lnTo>
                  <a:lnTo>
                    <a:pt x="125" y="129"/>
                  </a:lnTo>
                  <a:lnTo>
                    <a:pt x="131" y="133"/>
                  </a:lnTo>
                  <a:lnTo>
                    <a:pt x="135" y="136"/>
                  </a:lnTo>
                  <a:lnTo>
                    <a:pt x="139" y="140"/>
                  </a:lnTo>
                  <a:lnTo>
                    <a:pt x="144" y="144"/>
                  </a:lnTo>
                  <a:lnTo>
                    <a:pt x="147" y="149"/>
                  </a:lnTo>
                  <a:lnTo>
                    <a:pt x="150" y="154"/>
                  </a:lnTo>
                  <a:lnTo>
                    <a:pt x="152" y="160"/>
                  </a:lnTo>
                  <a:lnTo>
                    <a:pt x="154" y="165"/>
                  </a:lnTo>
                  <a:lnTo>
                    <a:pt x="155" y="171"/>
                  </a:lnTo>
                  <a:lnTo>
                    <a:pt x="156" y="178"/>
                  </a:lnTo>
                  <a:lnTo>
                    <a:pt x="156" y="185"/>
                  </a:lnTo>
                  <a:lnTo>
                    <a:pt x="156" y="192"/>
                  </a:lnTo>
                  <a:lnTo>
                    <a:pt x="155" y="198"/>
                  </a:lnTo>
                  <a:lnTo>
                    <a:pt x="154" y="205"/>
                  </a:lnTo>
                  <a:lnTo>
                    <a:pt x="152" y="210"/>
                  </a:lnTo>
                  <a:lnTo>
                    <a:pt x="150" y="215"/>
                  </a:lnTo>
                  <a:lnTo>
                    <a:pt x="147" y="221"/>
                  </a:lnTo>
                  <a:lnTo>
                    <a:pt x="144" y="225"/>
                  </a:lnTo>
                  <a:lnTo>
                    <a:pt x="139" y="229"/>
                  </a:lnTo>
                  <a:lnTo>
                    <a:pt x="135" y="234"/>
                  </a:lnTo>
                  <a:lnTo>
                    <a:pt x="131" y="237"/>
                  </a:lnTo>
                  <a:lnTo>
                    <a:pt x="125" y="240"/>
                  </a:lnTo>
                  <a:lnTo>
                    <a:pt x="120" y="242"/>
                  </a:lnTo>
                  <a:lnTo>
                    <a:pt x="113" y="244"/>
                  </a:lnTo>
                  <a:lnTo>
                    <a:pt x="107" y="246"/>
                  </a:lnTo>
                  <a:lnTo>
                    <a:pt x="100" y="247"/>
                  </a:lnTo>
                  <a:lnTo>
                    <a:pt x="93" y="247"/>
                  </a:lnTo>
                  <a:lnTo>
                    <a:pt x="87" y="247"/>
                  </a:lnTo>
                  <a:lnTo>
                    <a:pt x="82" y="246"/>
                  </a:lnTo>
                  <a:lnTo>
                    <a:pt x="77" y="244"/>
                  </a:lnTo>
                  <a:lnTo>
                    <a:pt x="72" y="243"/>
                  </a:lnTo>
                  <a:lnTo>
                    <a:pt x="67" y="241"/>
                  </a:lnTo>
                  <a:lnTo>
                    <a:pt x="63" y="240"/>
                  </a:lnTo>
                  <a:lnTo>
                    <a:pt x="59" y="237"/>
                  </a:lnTo>
                  <a:lnTo>
                    <a:pt x="55" y="235"/>
                  </a:lnTo>
                  <a:lnTo>
                    <a:pt x="52" y="232"/>
                  </a:lnTo>
                  <a:lnTo>
                    <a:pt x="49" y="228"/>
                  </a:lnTo>
                  <a:lnTo>
                    <a:pt x="45" y="224"/>
                  </a:lnTo>
                  <a:lnTo>
                    <a:pt x="43" y="220"/>
                  </a:lnTo>
                  <a:lnTo>
                    <a:pt x="41" y="215"/>
                  </a:lnTo>
                  <a:lnTo>
                    <a:pt x="39" y="211"/>
                  </a:lnTo>
                  <a:lnTo>
                    <a:pt x="38" y="206"/>
                  </a:lnTo>
                  <a:lnTo>
                    <a:pt x="37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9" name="Freeform 1144"/>
            <p:cNvSpPr>
              <a:spLocks noEditPoints="1"/>
            </p:cNvSpPr>
            <p:nvPr/>
          </p:nvSpPr>
          <p:spPr bwMode="auto">
            <a:xfrm>
              <a:off x="731" y="1535"/>
              <a:ext cx="65" cy="96"/>
            </a:xfrm>
            <a:custGeom>
              <a:avLst/>
              <a:gdLst>
                <a:gd name="T0" fmla="*/ 0 w 194"/>
                <a:gd name="T1" fmla="*/ 19 h 288"/>
                <a:gd name="T2" fmla="*/ 1 w 194"/>
                <a:gd name="T3" fmla="*/ 22 h 288"/>
                <a:gd name="T4" fmla="*/ 1 w 194"/>
                <a:gd name="T5" fmla="*/ 25 h 288"/>
                <a:gd name="T6" fmla="*/ 2 w 194"/>
                <a:gd name="T7" fmla="*/ 27 h 288"/>
                <a:gd name="T8" fmla="*/ 4 w 194"/>
                <a:gd name="T9" fmla="*/ 29 h 288"/>
                <a:gd name="T10" fmla="*/ 6 w 194"/>
                <a:gd name="T11" fmla="*/ 31 h 288"/>
                <a:gd name="T12" fmla="*/ 8 w 194"/>
                <a:gd name="T13" fmla="*/ 32 h 288"/>
                <a:gd name="T14" fmla="*/ 10 w 194"/>
                <a:gd name="T15" fmla="*/ 32 h 288"/>
                <a:gd name="T16" fmla="*/ 13 w 194"/>
                <a:gd name="T17" fmla="*/ 32 h 288"/>
                <a:gd name="T18" fmla="*/ 15 w 194"/>
                <a:gd name="T19" fmla="*/ 31 h 288"/>
                <a:gd name="T20" fmla="*/ 17 w 194"/>
                <a:gd name="T21" fmla="*/ 30 h 288"/>
                <a:gd name="T22" fmla="*/ 19 w 194"/>
                <a:gd name="T23" fmla="*/ 28 h 288"/>
                <a:gd name="T24" fmla="*/ 20 w 194"/>
                <a:gd name="T25" fmla="*/ 26 h 288"/>
                <a:gd name="T26" fmla="*/ 21 w 194"/>
                <a:gd name="T27" fmla="*/ 24 h 288"/>
                <a:gd name="T28" fmla="*/ 21 w 194"/>
                <a:gd name="T29" fmla="*/ 21 h 288"/>
                <a:gd name="T30" fmla="*/ 22 w 194"/>
                <a:gd name="T31" fmla="*/ 17 h 288"/>
                <a:gd name="T32" fmla="*/ 22 w 194"/>
                <a:gd name="T33" fmla="*/ 13 h 288"/>
                <a:gd name="T34" fmla="*/ 21 w 194"/>
                <a:gd name="T35" fmla="*/ 10 h 288"/>
                <a:gd name="T36" fmla="*/ 20 w 194"/>
                <a:gd name="T37" fmla="*/ 7 h 288"/>
                <a:gd name="T38" fmla="*/ 19 w 194"/>
                <a:gd name="T39" fmla="*/ 5 h 288"/>
                <a:gd name="T40" fmla="*/ 18 w 194"/>
                <a:gd name="T41" fmla="*/ 3 h 288"/>
                <a:gd name="T42" fmla="*/ 16 w 194"/>
                <a:gd name="T43" fmla="*/ 1 h 288"/>
                <a:gd name="T44" fmla="*/ 14 w 194"/>
                <a:gd name="T45" fmla="*/ 0 h 288"/>
                <a:gd name="T46" fmla="*/ 12 w 194"/>
                <a:gd name="T47" fmla="*/ 0 h 288"/>
                <a:gd name="T48" fmla="*/ 9 w 194"/>
                <a:gd name="T49" fmla="*/ 0 h 288"/>
                <a:gd name="T50" fmla="*/ 7 w 194"/>
                <a:gd name="T51" fmla="*/ 1 h 288"/>
                <a:gd name="T52" fmla="*/ 5 w 194"/>
                <a:gd name="T53" fmla="*/ 2 h 288"/>
                <a:gd name="T54" fmla="*/ 3 w 194"/>
                <a:gd name="T55" fmla="*/ 4 h 288"/>
                <a:gd name="T56" fmla="*/ 2 w 194"/>
                <a:gd name="T57" fmla="*/ 6 h 288"/>
                <a:gd name="T58" fmla="*/ 1 w 194"/>
                <a:gd name="T59" fmla="*/ 8 h 288"/>
                <a:gd name="T60" fmla="*/ 0 w 194"/>
                <a:gd name="T61" fmla="*/ 11 h 288"/>
                <a:gd name="T62" fmla="*/ 0 w 194"/>
                <a:gd name="T63" fmla="*/ 15 h 288"/>
                <a:gd name="T64" fmla="*/ 4 w 194"/>
                <a:gd name="T65" fmla="*/ 13 h 288"/>
                <a:gd name="T66" fmla="*/ 5 w 194"/>
                <a:gd name="T67" fmla="*/ 8 h 288"/>
                <a:gd name="T68" fmla="*/ 7 w 194"/>
                <a:gd name="T69" fmla="*/ 5 h 288"/>
                <a:gd name="T70" fmla="*/ 9 w 194"/>
                <a:gd name="T71" fmla="*/ 4 h 288"/>
                <a:gd name="T72" fmla="*/ 13 w 194"/>
                <a:gd name="T73" fmla="*/ 4 h 288"/>
                <a:gd name="T74" fmla="*/ 15 w 194"/>
                <a:gd name="T75" fmla="*/ 5 h 288"/>
                <a:gd name="T76" fmla="*/ 17 w 194"/>
                <a:gd name="T77" fmla="*/ 8 h 288"/>
                <a:gd name="T78" fmla="*/ 17 w 194"/>
                <a:gd name="T79" fmla="*/ 13 h 288"/>
                <a:gd name="T80" fmla="*/ 17 w 194"/>
                <a:gd name="T81" fmla="*/ 19 h 288"/>
                <a:gd name="T82" fmla="*/ 17 w 194"/>
                <a:gd name="T83" fmla="*/ 24 h 288"/>
                <a:gd name="T84" fmla="*/ 15 w 194"/>
                <a:gd name="T85" fmla="*/ 27 h 288"/>
                <a:gd name="T86" fmla="*/ 13 w 194"/>
                <a:gd name="T87" fmla="*/ 28 h 288"/>
                <a:gd name="T88" fmla="*/ 9 w 194"/>
                <a:gd name="T89" fmla="*/ 28 h 288"/>
                <a:gd name="T90" fmla="*/ 7 w 194"/>
                <a:gd name="T91" fmla="*/ 27 h 288"/>
                <a:gd name="T92" fmla="*/ 5 w 194"/>
                <a:gd name="T93" fmla="*/ 24 h 288"/>
                <a:gd name="T94" fmla="*/ 4 w 194"/>
                <a:gd name="T95" fmla="*/ 19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288"/>
                <a:gd name="T146" fmla="*/ 194 w 194"/>
                <a:gd name="T147" fmla="*/ 288 h 2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288">
                  <a:moveTo>
                    <a:pt x="0" y="144"/>
                  </a:moveTo>
                  <a:lnTo>
                    <a:pt x="0" y="152"/>
                  </a:lnTo>
                  <a:lnTo>
                    <a:pt x="0" y="161"/>
                  </a:lnTo>
                  <a:lnTo>
                    <a:pt x="1" y="170"/>
                  </a:lnTo>
                  <a:lnTo>
                    <a:pt x="1" y="177"/>
                  </a:lnTo>
                  <a:lnTo>
                    <a:pt x="2" y="185"/>
                  </a:lnTo>
                  <a:lnTo>
                    <a:pt x="4" y="192"/>
                  </a:lnTo>
                  <a:lnTo>
                    <a:pt x="6" y="200"/>
                  </a:lnTo>
                  <a:lnTo>
                    <a:pt x="7" y="206"/>
                  </a:lnTo>
                  <a:lnTo>
                    <a:pt x="8" y="213"/>
                  </a:lnTo>
                  <a:lnTo>
                    <a:pt x="10" y="219"/>
                  </a:lnTo>
                  <a:lnTo>
                    <a:pt x="12" y="226"/>
                  </a:lnTo>
                  <a:lnTo>
                    <a:pt x="14" y="231"/>
                  </a:lnTo>
                  <a:lnTo>
                    <a:pt x="16" y="236"/>
                  </a:lnTo>
                  <a:lnTo>
                    <a:pt x="20" y="242"/>
                  </a:lnTo>
                  <a:lnTo>
                    <a:pt x="22" y="247"/>
                  </a:lnTo>
                  <a:lnTo>
                    <a:pt x="25" y="251"/>
                  </a:lnTo>
                  <a:lnTo>
                    <a:pt x="28" y="256"/>
                  </a:lnTo>
                  <a:lnTo>
                    <a:pt x="32" y="260"/>
                  </a:lnTo>
                  <a:lnTo>
                    <a:pt x="36" y="264"/>
                  </a:lnTo>
                  <a:lnTo>
                    <a:pt x="39" y="268"/>
                  </a:lnTo>
                  <a:lnTo>
                    <a:pt x="43" y="271"/>
                  </a:lnTo>
                  <a:lnTo>
                    <a:pt x="47" y="274"/>
                  </a:lnTo>
                  <a:lnTo>
                    <a:pt x="51" y="276"/>
                  </a:lnTo>
                  <a:lnTo>
                    <a:pt x="55" y="279"/>
                  </a:lnTo>
                  <a:lnTo>
                    <a:pt x="61" y="282"/>
                  </a:lnTo>
                  <a:lnTo>
                    <a:pt x="65" y="283"/>
                  </a:lnTo>
                  <a:lnTo>
                    <a:pt x="70" y="285"/>
                  </a:lnTo>
                  <a:lnTo>
                    <a:pt x="76" y="286"/>
                  </a:lnTo>
                  <a:lnTo>
                    <a:pt x="80" y="287"/>
                  </a:lnTo>
                  <a:lnTo>
                    <a:pt x="87" y="287"/>
                  </a:lnTo>
                  <a:lnTo>
                    <a:pt x="92" y="288"/>
                  </a:lnTo>
                  <a:lnTo>
                    <a:pt x="97" y="288"/>
                  </a:lnTo>
                  <a:lnTo>
                    <a:pt x="104" y="288"/>
                  </a:lnTo>
                  <a:lnTo>
                    <a:pt x="109" y="287"/>
                  </a:lnTo>
                  <a:lnTo>
                    <a:pt x="115" y="287"/>
                  </a:lnTo>
                  <a:lnTo>
                    <a:pt x="120" y="286"/>
                  </a:lnTo>
                  <a:lnTo>
                    <a:pt x="125" y="285"/>
                  </a:lnTo>
                  <a:lnTo>
                    <a:pt x="130" y="283"/>
                  </a:lnTo>
                  <a:lnTo>
                    <a:pt x="135" y="282"/>
                  </a:lnTo>
                  <a:lnTo>
                    <a:pt x="139" y="279"/>
                  </a:lnTo>
                  <a:lnTo>
                    <a:pt x="144" y="276"/>
                  </a:lnTo>
                  <a:lnTo>
                    <a:pt x="148" y="274"/>
                  </a:lnTo>
                  <a:lnTo>
                    <a:pt x="152" y="271"/>
                  </a:lnTo>
                  <a:lnTo>
                    <a:pt x="156" y="268"/>
                  </a:lnTo>
                  <a:lnTo>
                    <a:pt x="160" y="264"/>
                  </a:lnTo>
                  <a:lnTo>
                    <a:pt x="163" y="260"/>
                  </a:lnTo>
                  <a:lnTo>
                    <a:pt x="166" y="256"/>
                  </a:lnTo>
                  <a:lnTo>
                    <a:pt x="170" y="251"/>
                  </a:lnTo>
                  <a:lnTo>
                    <a:pt x="173" y="247"/>
                  </a:lnTo>
                  <a:lnTo>
                    <a:pt x="175" y="242"/>
                  </a:lnTo>
                  <a:lnTo>
                    <a:pt x="178" y="237"/>
                  </a:lnTo>
                  <a:lnTo>
                    <a:pt x="180" y="232"/>
                  </a:lnTo>
                  <a:lnTo>
                    <a:pt x="182" y="226"/>
                  </a:lnTo>
                  <a:lnTo>
                    <a:pt x="185" y="220"/>
                  </a:lnTo>
                  <a:lnTo>
                    <a:pt x="187" y="214"/>
                  </a:lnTo>
                  <a:lnTo>
                    <a:pt x="188" y="207"/>
                  </a:lnTo>
                  <a:lnTo>
                    <a:pt x="190" y="200"/>
                  </a:lnTo>
                  <a:lnTo>
                    <a:pt x="191" y="193"/>
                  </a:lnTo>
                  <a:lnTo>
                    <a:pt x="192" y="186"/>
                  </a:lnTo>
                  <a:lnTo>
                    <a:pt x="193" y="177"/>
                  </a:lnTo>
                  <a:lnTo>
                    <a:pt x="193" y="170"/>
                  </a:lnTo>
                  <a:lnTo>
                    <a:pt x="194" y="161"/>
                  </a:lnTo>
                  <a:lnTo>
                    <a:pt x="194" y="152"/>
                  </a:lnTo>
                  <a:lnTo>
                    <a:pt x="194" y="144"/>
                  </a:lnTo>
                  <a:lnTo>
                    <a:pt x="194" y="135"/>
                  </a:lnTo>
                  <a:lnTo>
                    <a:pt x="194" y="127"/>
                  </a:lnTo>
                  <a:lnTo>
                    <a:pt x="193" y="118"/>
                  </a:lnTo>
                  <a:lnTo>
                    <a:pt x="193" y="110"/>
                  </a:lnTo>
                  <a:lnTo>
                    <a:pt x="192" y="103"/>
                  </a:lnTo>
                  <a:lnTo>
                    <a:pt x="191" y="95"/>
                  </a:lnTo>
                  <a:lnTo>
                    <a:pt x="190" y="88"/>
                  </a:lnTo>
                  <a:lnTo>
                    <a:pt x="188" y="81"/>
                  </a:lnTo>
                  <a:lnTo>
                    <a:pt x="187" y="75"/>
                  </a:lnTo>
                  <a:lnTo>
                    <a:pt x="185" y="68"/>
                  </a:lnTo>
                  <a:lnTo>
                    <a:pt x="182" y="62"/>
                  </a:lnTo>
                  <a:lnTo>
                    <a:pt x="180" y="57"/>
                  </a:lnTo>
                  <a:lnTo>
                    <a:pt x="178" y="51"/>
                  </a:lnTo>
                  <a:lnTo>
                    <a:pt x="175" y="46"/>
                  </a:lnTo>
                  <a:lnTo>
                    <a:pt x="173" y="41"/>
                  </a:lnTo>
                  <a:lnTo>
                    <a:pt x="170" y="36"/>
                  </a:lnTo>
                  <a:lnTo>
                    <a:pt x="166" y="32"/>
                  </a:lnTo>
                  <a:lnTo>
                    <a:pt x="163" y="28"/>
                  </a:lnTo>
                  <a:lnTo>
                    <a:pt x="160" y="23"/>
                  </a:lnTo>
                  <a:lnTo>
                    <a:pt x="156" y="20"/>
                  </a:lnTo>
                  <a:lnTo>
                    <a:pt x="152" y="17"/>
                  </a:lnTo>
                  <a:lnTo>
                    <a:pt x="148" y="14"/>
                  </a:lnTo>
                  <a:lnTo>
                    <a:pt x="144" y="11"/>
                  </a:lnTo>
                  <a:lnTo>
                    <a:pt x="139" y="9"/>
                  </a:lnTo>
                  <a:lnTo>
                    <a:pt x="135" y="7"/>
                  </a:lnTo>
                  <a:lnTo>
                    <a:pt x="130" y="5"/>
                  </a:lnTo>
                  <a:lnTo>
                    <a:pt x="125" y="3"/>
                  </a:lnTo>
                  <a:lnTo>
                    <a:pt x="120" y="2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7" y="1"/>
                  </a:lnTo>
                  <a:lnTo>
                    <a:pt x="80" y="1"/>
                  </a:lnTo>
                  <a:lnTo>
                    <a:pt x="76" y="2"/>
                  </a:lnTo>
                  <a:lnTo>
                    <a:pt x="70" y="3"/>
                  </a:lnTo>
                  <a:lnTo>
                    <a:pt x="65" y="5"/>
                  </a:lnTo>
                  <a:lnTo>
                    <a:pt x="61" y="7"/>
                  </a:lnTo>
                  <a:lnTo>
                    <a:pt x="55" y="9"/>
                  </a:lnTo>
                  <a:lnTo>
                    <a:pt x="51" y="11"/>
                  </a:lnTo>
                  <a:lnTo>
                    <a:pt x="47" y="14"/>
                  </a:lnTo>
                  <a:lnTo>
                    <a:pt x="43" y="17"/>
                  </a:lnTo>
                  <a:lnTo>
                    <a:pt x="39" y="20"/>
                  </a:lnTo>
                  <a:lnTo>
                    <a:pt x="36" y="23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2" y="41"/>
                  </a:lnTo>
                  <a:lnTo>
                    <a:pt x="20" y="46"/>
                  </a:lnTo>
                  <a:lnTo>
                    <a:pt x="16" y="51"/>
                  </a:lnTo>
                  <a:lnTo>
                    <a:pt x="14" y="57"/>
                  </a:lnTo>
                  <a:lnTo>
                    <a:pt x="12" y="62"/>
                  </a:lnTo>
                  <a:lnTo>
                    <a:pt x="10" y="68"/>
                  </a:lnTo>
                  <a:lnTo>
                    <a:pt x="8" y="75"/>
                  </a:lnTo>
                  <a:lnTo>
                    <a:pt x="7" y="81"/>
                  </a:lnTo>
                  <a:lnTo>
                    <a:pt x="6" y="88"/>
                  </a:lnTo>
                  <a:lnTo>
                    <a:pt x="4" y="95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1" y="118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4"/>
                  </a:lnTo>
                  <a:close/>
                  <a:moveTo>
                    <a:pt x="39" y="144"/>
                  </a:moveTo>
                  <a:lnTo>
                    <a:pt x="39" y="130"/>
                  </a:lnTo>
                  <a:lnTo>
                    <a:pt x="40" y="118"/>
                  </a:lnTo>
                  <a:lnTo>
                    <a:pt x="41" y="106"/>
                  </a:lnTo>
                  <a:lnTo>
                    <a:pt x="42" y="95"/>
                  </a:lnTo>
                  <a:lnTo>
                    <a:pt x="45" y="85"/>
                  </a:lnTo>
                  <a:lnTo>
                    <a:pt x="47" y="76"/>
                  </a:lnTo>
                  <a:lnTo>
                    <a:pt x="50" y="67"/>
                  </a:lnTo>
                  <a:lnTo>
                    <a:pt x="53" y="61"/>
                  </a:lnTo>
                  <a:lnTo>
                    <a:pt x="56" y="55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0" y="39"/>
                  </a:lnTo>
                  <a:lnTo>
                    <a:pt x="77" y="37"/>
                  </a:lnTo>
                  <a:lnTo>
                    <a:pt x="83" y="35"/>
                  </a:lnTo>
                  <a:lnTo>
                    <a:pt x="90" y="33"/>
                  </a:lnTo>
                  <a:lnTo>
                    <a:pt x="97" y="33"/>
                  </a:lnTo>
                  <a:lnTo>
                    <a:pt x="105" y="33"/>
                  </a:lnTo>
                  <a:lnTo>
                    <a:pt x="112" y="35"/>
                  </a:lnTo>
                  <a:lnTo>
                    <a:pt x="119" y="37"/>
                  </a:lnTo>
                  <a:lnTo>
                    <a:pt x="124" y="39"/>
                  </a:lnTo>
                  <a:lnTo>
                    <a:pt x="130" y="44"/>
                  </a:lnTo>
                  <a:lnTo>
                    <a:pt x="134" y="48"/>
                  </a:lnTo>
                  <a:lnTo>
                    <a:pt x="138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48" y="76"/>
                  </a:lnTo>
                  <a:lnTo>
                    <a:pt x="150" y="85"/>
                  </a:lnTo>
                  <a:lnTo>
                    <a:pt x="152" y="95"/>
                  </a:lnTo>
                  <a:lnTo>
                    <a:pt x="153" y="106"/>
                  </a:lnTo>
                  <a:lnTo>
                    <a:pt x="154" y="118"/>
                  </a:lnTo>
                  <a:lnTo>
                    <a:pt x="156" y="130"/>
                  </a:lnTo>
                  <a:lnTo>
                    <a:pt x="156" y="144"/>
                  </a:lnTo>
                  <a:lnTo>
                    <a:pt x="156" y="158"/>
                  </a:lnTo>
                  <a:lnTo>
                    <a:pt x="154" y="170"/>
                  </a:lnTo>
                  <a:lnTo>
                    <a:pt x="153" y="181"/>
                  </a:lnTo>
                  <a:lnTo>
                    <a:pt x="152" y="192"/>
                  </a:lnTo>
                  <a:lnTo>
                    <a:pt x="150" y="203"/>
                  </a:lnTo>
                  <a:lnTo>
                    <a:pt x="148" y="212"/>
                  </a:lnTo>
                  <a:lnTo>
                    <a:pt x="146" y="220"/>
                  </a:lnTo>
                  <a:lnTo>
                    <a:pt x="143" y="227"/>
                  </a:lnTo>
                  <a:lnTo>
                    <a:pt x="138" y="233"/>
                  </a:lnTo>
                  <a:lnTo>
                    <a:pt x="134" y="240"/>
                  </a:lnTo>
                  <a:lnTo>
                    <a:pt x="130" y="244"/>
                  </a:lnTo>
                  <a:lnTo>
                    <a:pt x="124" y="248"/>
                  </a:lnTo>
                  <a:lnTo>
                    <a:pt x="119" y="250"/>
                  </a:lnTo>
                  <a:lnTo>
                    <a:pt x="112" y="252"/>
                  </a:lnTo>
                  <a:lnTo>
                    <a:pt x="105" y="255"/>
                  </a:lnTo>
                  <a:lnTo>
                    <a:pt x="97" y="255"/>
                  </a:lnTo>
                  <a:lnTo>
                    <a:pt x="90" y="255"/>
                  </a:lnTo>
                  <a:lnTo>
                    <a:pt x="83" y="252"/>
                  </a:lnTo>
                  <a:lnTo>
                    <a:pt x="77" y="250"/>
                  </a:lnTo>
                  <a:lnTo>
                    <a:pt x="70" y="248"/>
                  </a:lnTo>
                  <a:lnTo>
                    <a:pt x="66" y="244"/>
                  </a:lnTo>
                  <a:lnTo>
                    <a:pt x="61" y="240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50" y="220"/>
                  </a:lnTo>
                  <a:lnTo>
                    <a:pt x="47" y="212"/>
                  </a:lnTo>
                  <a:lnTo>
                    <a:pt x="45" y="203"/>
                  </a:lnTo>
                  <a:lnTo>
                    <a:pt x="42" y="192"/>
                  </a:lnTo>
                  <a:lnTo>
                    <a:pt x="41" y="181"/>
                  </a:lnTo>
                  <a:lnTo>
                    <a:pt x="40" y="170"/>
                  </a:lnTo>
                  <a:lnTo>
                    <a:pt x="39" y="158"/>
                  </a:lnTo>
                  <a:lnTo>
                    <a:pt x="39" y="14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0" name="Freeform 1145"/>
            <p:cNvSpPr>
              <a:spLocks/>
            </p:cNvSpPr>
            <p:nvPr/>
          </p:nvSpPr>
          <p:spPr bwMode="auto">
            <a:xfrm>
              <a:off x="832" y="1608"/>
              <a:ext cx="22" cy="47"/>
            </a:xfrm>
            <a:custGeom>
              <a:avLst/>
              <a:gdLst>
                <a:gd name="T0" fmla="*/ 1 w 66"/>
                <a:gd name="T1" fmla="*/ 7 h 142"/>
                <a:gd name="T2" fmla="*/ 4 w 66"/>
                <a:gd name="T3" fmla="*/ 7 h 142"/>
                <a:gd name="T4" fmla="*/ 4 w 66"/>
                <a:gd name="T5" fmla="*/ 8 h 142"/>
                <a:gd name="T6" fmla="*/ 4 w 66"/>
                <a:gd name="T7" fmla="*/ 8 h 142"/>
                <a:gd name="T8" fmla="*/ 4 w 66"/>
                <a:gd name="T9" fmla="*/ 9 h 142"/>
                <a:gd name="T10" fmla="*/ 4 w 66"/>
                <a:gd name="T11" fmla="*/ 9 h 142"/>
                <a:gd name="T12" fmla="*/ 4 w 66"/>
                <a:gd name="T13" fmla="*/ 10 h 142"/>
                <a:gd name="T14" fmla="*/ 4 w 66"/>
                <a:gd name="T15" fmla="*/ 10 h 142"/>
                <a:gd name="T16" fmla="*/ 4 w 66"/>
                <a:gd name="T17" fmla="*/ 10 h 142"/>
                <a:gd name="T18" fmla="*/ 3 w 66"/>
                <a:gd name="T19" fmla="*/ 11 h 142"/>
                <a:gd name="T20" fmla="*/ 3 w 66"/>
                <a:gd name="T21" fmla="*/ 11 h 142"/>
                <a:gd name="T22" fmla="*/ 3 w 66"/>
                <a:gd name="T23" fmla="*/ 12 h 142"/>
                <a:gd name="T24" fmla="*/ 3 w 66"/>
                <a:gd name="T25" fmla="*/ 12 h 142"/>
                <a:gd name="T26" fmla="*/ 2 w 66"/>
                <a:gd name="T27" fmla="*/ 12 h 142"/>
                <a:gd name="T28" fmla="*/ 2 w 66"/>
                <a:gd name="T29" fmla="*/ 12 h 142"/>
                <a:gd name="T30" fmla="*/ 2 w 66"/>
                <a:gd name="T31" fmla="*/ 12 h 142"/>
                <a:gd name="T32" fmla="*/ 1 w 66"/>
                <a:gd name="T33" fmla="*/ 12 h 142"/>
                <a:gd name="T34" fmla="*/ 1 w 66"/>
                <a:gd name="T35" fmla="*/ 13 h 142"/>
                <a:gd name="T36" fmla="*/ 0 w 66"/>
                <a:gd name="T37" fmla="*/ 13 h 142"/>
                <a:gd name="T38" fmla="*/ 0 w 66"/>
                <a:gd name="T39" fmla="*/ 16 h 142"/>
                <a:gd name="T40" fmla="*/ 1 w 66"/>
                <a:gd name="T41" fmla="*/ 16 h 142"/>
                <a:gd name="T42" fmla="*/ 2 w 66"/>
                <a:gd name="T43" fmla="*/ 15 h 142"/>
                <a:gd name="T44" fmla="*/ 2 w 66"/>
                <a:gd name="T45" fmla="*/ 15 h 142"/>
                <a:gd name="T46" fmla="*/ 3 w 66"/>
                <a:gd name="T47" fmla="*/ 15 h 142"/>
                <a:gd name="T48" fmla="*/ 4 w 66"/>
                <a:gd name="T49" fmla="*/ 15 h 142"/>
                <a:gd name="T50" fmla="*/ 4 w 66"/>
                <a:gd name="T51" fmla="*/ 14 h 142"/>
                <a:gd name="T52" fmla="*/ 5 w 66"/>
                <a:gd name="T53" fmla="*/ 14 h 142"/>
                <a:gd name="T54" fmla="*/ 5 w 66"/>
                <a:gd name="T55" fmla="*/ 13 h 142"/>
                <a:gd name="T56" fmla="*/ 6 w 66"/>
                <a:gd name="T57" fmla="*/ 13 h 142"/>
                <a:gd name="T58" fmla="*/ 6 w 66"/>
                <a:gd name="T59" fmla="*/ 12 h 142"/>
                <a:gd name="T60" fmla="*/ 7 w 66"/>
                <a:gd name="T61" fmla="*/ 11 h 142"/>
                <a:gd name="T62" fmla="*/ 7 w 66"/>
                <a:gd name="T63" fmla="*/ 11 h 142"/>
                <a:gd name="T64" fmla="*/ 7 w 66"/>
                <a:gd name="T65" fmla="*/ 10 h 142"/>
                <a:gd name="T66" fmla="*/ 7 w 66"/>
                <a:gd name="T67" fmla="*/ 9 h 142"/>
                <a:gd name="T68" fmla="*/ 7 w 66"/>
                <a:gd name="T69" fmla="*/ 8 h 142"/>
                <a:gd name="T70" fmla="*/ 7 w 66"/>
                <a:gd name="T71" fmla="*/ 7 h 142"/>
                <a:gd name="T72" fmla="*/ 7 w 66"/>
                <a:gd name="T73" fmla="*/ 0 h 142"/>
                <a:gd name="T74" fmla="*/ 1 w 66"/>
                <a:gd name="T75" fmla="*/ 0 h 142"/>
                <a:gd name="T76" fmla="*/ 1 w 66"/>
                <a:gd name="T77" fmla="*/ 7 h 1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142"/>
                <a:gd name="T119" fmla="*/ 66 w 66"/>
                <a:gd name="T120" fmla="*/ 142 h 1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142">
                  <a:moveTo>
                    <a:pt x="10" y="60"/>
                  </a:moveTo>
                  <a:lnTo>
                    <a:pt x="37" y="60"/>
                  </a:lnTo>
                  <a:lnTo>
                    <a:pt x="37" y="68"/>
                  </a:lnTo>
                  <a:lnTo>
                    <a:pt x="37" y="73"/>
                  </a:lnTo>
                  <a:lnTo>
                    <a:pt x="37" y="79"/>
                  </a:lnTo>
                  <a:lnTo>
                    <a:pt x="36" y="83"/>
                  </a:lnTo>
                  <a:lnTo>
                    <a:pt x="35" y="87"/>
                  </a:lnTo>
                  <a:lnTo>
                    <a:pt x="34" y="92"/>
                  </a:lnTo>
                  <a:lnTo>
                    <a:pt x="33" y="95"/>
                  </a:lnTo>
                  <a:lnTo>
                    <a:pt x="30" y="98"/>
                  </a:lnTo>
                  <a:lnTo>
                    <a:pt x="28" y="101"/>
                  </a:lnTo>
                  <a:lnTo>
                    <a:pt x="26" y="105"/>
                  </a:lnTo>
                  <a:lnTo>
                    <a:pt x="24" y="107"/>
                  </a:lnTo>
                  <a:lnTo>
                    <a:pt x="21" y="109"/>
                  </a:lnTo>
                  <a:lnTo>
                    <a:pt x="17" y="110"/>
                  </a:lnTo>
                  <a:lnTo>
                    <a:pt x="14" y="112"/>
                  </a:lnTo>
                  <a:lnTo>
                    <a:pt x="10" y="113"/>
                  </a:lnTo>
                  <a:lnTo>
                    <a:pt x="6" y="114"/>
                  </a:lnTo>
                  <a:lnTo>
                    <a:pt x="0" y="114"/>
                  </a:lnTo>
                  <a:lnTo>
                    <a:pt x="0" y="142"/>
                  </a:lnTo>
                  <a:lnTo>
                    <a:pt x="8" y="141"/>
                  </a:lnTo>
                  <a:lnTo>
                    <a:pt x="15" y="140"/>
                  </a:lnTo>
                  <a:lnTo>
                    <a:pt x="22" y="139"/>
                  </a:lnTo>
                  <a:lnTo>
                    <a:pt x="28" y="136"/>
                  </a:lnTo>
                  <a:lnTo>
                    <a:pt x="35" y="134"/>
                  </a:lnTo>
                  <a:lnTo>
                    <a:pt x="40" y="129"/>
                  </a:lnTo>
                  <a:lnTo>
                    <a:pt x="44" y="126"/>
                  </a:lnTo>
                  <a:lnTo>
                    <a:pt x="49" y="121"/>
                  </a:lnTo>
                  <a:lnTo>
                    <a:pt x="53" y="116"/>
                  </a:lnTo>
                  <a:lnTo>
                    <a:pt x="56" y="110"/>
                  </a:lnTo>
                  <a:lnTo>
                    <a:pt x="59" y="103"/>
                  </a:lnTo>
                  <a:lnTo>
                    <a:pt x="62" y="97"/>
                  </a:lnTo>
                  <a:lnTo>
                    <a:pt x="64" y="89"/>
                  </a:lnTo>
                  <a:lnTo>
                    <a:pt x="65" y="82"/>
                  </a:lnTo>
                  <a:lnTo>
                    <a:pt x="66" y="73"/>
                  </a:lnTo>
                  <a:lnTo>
                    <a:pt x="66" y="65"/>
                  </a:lnTo>
                  <a:lnTo>
                    <a:pt x="66" y="0"/>
                  </a:lnTo>
                  <a:lnTo>
                    <a:pt x="10" y="0"/>
                  </a:lnTo>
                  <a:lnTo>
                    <a:pt x="10" y="6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1" name="Freeform 1146"/>
            <p:cNvSpPr>
              <a:spLocks noEditPoints="1"/>
            </p:cNvSpPr>
            <p:nvPr/>
          </p:nvSpPr>
          <p:spPr bwMode="auto">
            <a:xfrm>
              <a:off x="892" y="1535"/>
              <a:ext cx="66" cy="96"/>
            </a:xfrm>
            <a:custGeom>
              <a:avLst/>
              <a:gdLst>
                <a:gd name="T0" fmla="*/ 21 w 198"/>
                <a:gd name="T1" fmla="*/ 6 h 288"/>
                <a:gd name="T2" fmla="*/ 19 w 198"/>
                <a:gd name="T3" fmla="*/ 3 h 288"/>
                <a:gd name="T4" fmla="*/ 17 w 198"/>
                <a:gd name="T5" fmla="*/ 1 h 288"/>
                <a:gd name="T6" fmla="*/ 13 w 198"/>
                <a:gd name="T7" fmla="*/ 0 h 288"/>
                <a:gd name="T8" fmla="*/ 10 w 198"/>
                <a:gd name="T9" fmla="*/ 0 h 288"/>
                <a:gd name="T10" fmla="*/ 7 w 198"/>
                <a:gd name="T11" fmla="*/ 1 h 288"/>
                <a:gd name="T12" fmla="*/ 5 w 198"/>
                <a:gd name="T13" fmla="*/ 2 h 288"/>
                <a:gd name="T14" fmla="*/ 4 w 198"/>
                <a:gd name="T15" fmla="*/ 4 h 288"/>
                <a:gd name="T16" fmla="*/ 2 w 198"/>
                <a:gd name="T17" fmla="*/ 6 h 288"/>
                <a:gd name="T18" fmla="*/ 1 w 198"/>
                <a:gd name="T19" fmla="*/ 9 h 288"/>
                <a:gd name="T20" fmla="*/ 0 w 198"/>
                <a:gd name="T21" fmla="*/ 13 h 288"/>
                <a:gd name="T22" fmla="*/ 0 w 198"/>
                <a:gd name="T23" fmla="*/ 16 h 288"/>
                <a:gd name="T24" fmla="*/ 0 w 198"/>
                <a:gd name="T25" fmla="*/ 20 h 288"/>
                <a:gd name="T26" fmla="*/ 1 w 198"/>
                <a:gd name="T27" fmla="*/ 23 h 288"/>
                <a:gd name="T28" fmla="*/ 1 w 198"/>
                <a:gd name="T29" fmla="*/ 26 h 288"/>
                <a:gd name="T30" fmla="*/ 3 w 198"/>
                <a:gd name="T31" fmla="*/ 28 h 288"/>
                <a:gd name="T32" fmla="*/ 4 w 198"/>
                <a:gd name="T33" fmla="*/ 29 h 288"/>
                <a:gd name="T34" fmla="*/ 6 w 198"/>
                <a:gd name="T35" fmla="*/ 31 h 288"/>
                <a:gd name="T36" fmla="*/ 8 w 198"/>
                <a:gd name="T37" fmla="*/ 32 h 288"/>
                <a:gd name="T38" fmla="*/ 11 w 198"/>
                <a:gd name="T39" fmla="*/ 32 h 288"/>
                <a:gd name="T40" fmla="*/ 15 w 198"/>
                <a:gd name="T41" fmla="*/ 32 h 288"/>
                <a:gd name="T42" fmla="*/ 18 w 198"/>
                <a:gd name="T43" fmla="*/ 30 h 288"/>
                <a:gd name="T44" fmla="*/ 21 w 198"/>
                <a:gd name="T45" fmla="*/ 27 h 288"/>
                <a:gd name="T46" fmla="*/ 22 w 198"/>
                <a:gd name="T47" fmla="*/ 23 h 288"/>
                <a:gd name="T48" fmla="*/ 21 w 198"/>
                <a:gd name="T49" fmla="*/ 18 h 288"/>
                <a:gd name="T50" fmla="*/ 20 w 198"/>
                <a:gd name="T51" fmla="*/ 15 h 288"/>
                <a:gd name="T52" fmla="*/ 17 w 198"/>
                <a:gd name="T53" fmla="*/ 12 h 288"/>
                <a:gd name="T54" fmla="*/ 13 w 198"/>
                <a:gd name="T55" fmla="*/ 11 h 288"/>
                <a:gd name="T56" fmla="*/ 9 w 198"/>
                <a:gd name="T57" fmla="*/ 12 h 288"/>
                <a:gd name="T58" fmla="*/ 5 w 198"/>
                <a:gd name="T59" fmla="*/ 14 h 288"/>
                <a:gd name="T60" fmla="*/ 5 w 198"/>
                <a:gd name="T61" fmla="*/ 11 h 288"/>
                <a:gd name="T62" fmla="*/ 6 w 198"/>
                <a:gd name="T63" fmla="*/ 7 h 288"/>
                <a:gd name="T64" fmla="*/ 8 w 198"/>
                <a:gd name="T65" fmla="*/ 5 h 288"/>
                <a:gd name="T66" fmla="*/ 11 w 198"/>
                <a:gd name="T67" fmla="*/ 4 h 288"/>
                <a:gd name="T68" fmla="*/ 14 w 198"/>
                <a:gd name="T69" fmla="*/ 4 h 288"/>
                <a:gd name="T70" fmla="*/ 15 w 198"/>
                <a:gd name="T71" fmla="*/ 5 h 288"/>
                <a:gd name="T72" fmla="*/ 17 w 198"/>
                <a:gd name="T73" fmla="*/ 6 h 288"/>
                <a:gd name="T74" fmla="*/ 18 w 198"/>
                <a:gd name="T75" fmla="*/ 8 h 288"/>
                <a:gd name="T76" fmla="*/ 18 w 198"/>
                <a:gd name="T77" fmla="*/ 22 h 288"/>
                <a:gd name="T78" fmla="*/ 17 w 198"/>
                <a:gd name="T79" fmla="*/ 25 h 288"/>
                <a:gd name="T80" fmla="*/ 15 w 198"/>
                <a:gd name="T81" fmla="*/ 27 h 288"/>
                <a:gd name="T82" fmla="*/ 13 w 198"/>
                <a:gd name="T83" fmla="*/ 28 h 288"/>
                <a:gd name="T84" fmla="*/ 11 w 198"/>
                <a:gd name="T85" fmla="*/ 28 h 288"/>
                <a:gd name="T86" fmla="*/ 8 w 198"/>
                <a:gd name="T87" fmla="*/ 28 h 288"/>
                <a:gd name="T88" fmla="*/ 6 w 198"/>
                <a:gd name="T89" fmla="*/ 26 h 288"/>
                <a:gd name="T90" fmla="*/ 5 w 198"/>
                <a:gd name="T91" fmla="*/ 24 h 288"/>
                <a:gd name="T92" fmla="*/ 5 w 198"/>
                <a:gd name="T93" fmla="*/ 21 h 288"/>
                <a:gd name="T94" fmla="*/ 6 w 198"/>
                <a:gd name="T95" fmla="*/ 18 h 288"/>
                <a:gd name="T96" fmla="*/ 7 w 198"/>
                <a:gd name="T97" fmla="*/ 16 h 288"/>
                <a:gd name="T98" fmla="*/ 9 w 198"/>
                <a:gd name="T99" fmla="*/ 15 h 288"/>
                <a:gd name="T100" fmla="*/ 12 w 198"/>
                <a:gd name="T101" fmla="*/ 15 h 288"/>
                <a:gd name="T102" fmla="*/ 15 w 198"/>
                <a:gd name="T103" fmla="*/ 16 h 288"/>
                <a:gd name="T104" fmla="*/ 16 w 198"/>
                <a:gd name="T105" fmla="*/ 17 h 288"/>
                <a:gd name="T106" fmla="*/ 17 w 198"/>
                <a:gd name="T107" fmla="*/ 19 h 2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8"/>
                <a:gd name="T163" fmla="*/ 0 h 288"/>
                <a:gd name="T164" fmla="*/ 198 w 198"/>
                <a:gd name="T165" fmla="*/ 288 h 2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8" h="288">
                  <a:moveTo>
                    <a:pt x="195" y="76"/>
                  </a:moveTo>
                  <a:lnTo>
                    <a:pt x="194" y="67"/>
                  </a:lnTo>
                  <a:lnTo>
                    <a:pt x="193" y="59"/>
                  </a:lnTo>
                  <a:lnTo>
                    <a:pt x="190" y="51"/>
                  </a:lnTo>
                  <a:lnTo>
                    <a:pt x="188" y="44"/>
                  </a:lnTo>
                  <a:lnTo>
                    <a:pt x="185" y="37"/>
                  </a:lnTo>
                  <a:lnTo>
                    <a:pt x="180" y="31"/>
                  </a:lnTo>
                  <a:lnTo>
                    <a:pt x="175" y="24"/>
                  </a:lnTo>
                  <a:lnTo>
                    <a:pt x="170" y="20"/>
                  </a:lnTo>
                  <a:lnTo>
                    <a:pt x="164" y="15"/>
                  </a:lnTo>
                  <a:lnTo>
                    <a:pt x="158" y="11"/>
                  </a:lnTo>
                  <a:lnTo>
                    <a:pt x="150" y="7"/>
                  </a:lnTo>
                  <a:lnTo>
                    <a:pt x="143" y="5"/>
                  </a:lnTo>
                  <a:lnTo>
                    <a:pt x="134" y="3"/>
                  </a:lnTo>
                  <a:lnTo>
                    <a:pt x="125" y="1"/>
                  </a:lnTo>
                  <a:lnTo>
                    <a:pt x="117" y="0"/>
                  </a:lnTo>
                  <a:lnTo>
                    <a:pt x="107" y="0"/>
                  </a:lnTo>
                  <a:lnTo>
                    <a:pt x="101" y="0"/>
                  </a:lnTo>
                  <a:lnTo>
                    <a:pt x="94" y="1"/>
                  </a:lnTo>
                  <a:lnTo>
                    <a:pt x="89" y="1"/>
                  </a:lnTo>
                  <a:lnTo>
                    <a:pt x="83" y="2"/>
                  </a:lnTo>
                  <a:lnTo>
                    <a:pt x="78" y="4"/>
                  </a:lnTo>
                  <a:lnTo>
                    <a:pt x="73" y="5"/>
                  </a:lnTo>
                  <a:lnTo>
                    <a:pt x="67" y="7"/>
                  </a:lnTo>
                  <a:lnTo>
                    <a:pt x="62" y="9"/>
                  </a:lnTo>
                  <a:lnTo>
                    <a:pt x="57" y="13"/>
                  </a:lnTo>
                  <a:lnTo>
                    <a:pt x="53" y="16"/>
                  </a:lnTo>
                  <a:lnTo>
                    <a:pt x="49" y="19"/>
                  </a:lnTo>
                  <a:lnTo>
                    <a:pt x="44" y="22"/>
                  </a:lnTo>
                  <a:lnTo>
                    <a:pt x="40" y="27"/>
                  </a:lnTo>
                  <a:lnTo>
                    <a:pt x="36" y="31"/>
                  </a:lnTo>
                  <a:lnTo>
                    <a:pt x="33" y="35"/>
                  </a:lnTo>
                  <a:lnTo>
                    <a:pt x="28" y="39"/>
                  </a:lnTo>
                  <a:lnTo>
                    <a:pt x="25" y="45"/>
                  </a:lnTo>
                  <a:lnTo>
                    <a:pt x="22" y="50"/>
                  </a:lnTo>
                  <a:lnTo>
                    <a:pt x="20" y="56"/>
                  </a:lnTo>
                  <a:lnTo>
                    <a:pt x="16" y="62"/>
                  </a:lnTo>
                  <a:lnTo>
                    <a:pt x="14" y="68"/>
                  </a:lnTo>
                  <a:lnTo>
                    <a:pt x="12" y="75"/>
                  </a:lnTo>
                  <a:lnTo>
                    <a:pt x="10" y="81"/>
                  </a:lnTo>
                  <a:lnTo>
                    <a:pt x="8" y="89"/>
                  </a:lnTo>
                  <a:lnTo>
                    <a:pt x="6" y="96"/>
                  </a:lnTo>
                  <a:lnTo>
                    <a:pt x="5" y="104"/>
                  </a:lnTo>
                  <a:lnTo>
                    <a:pt x="4" y="113"/>
                  </a:lnTo>
                  <a:lnTo>
                    <a:pt x="2" y="120"/>
                  </a:lnTo>
                  <a:lnTo>
                    <a:pt x="1" y="129"/>
                  </a:lnTo>
                  <a:lnTo>
                    <a:pt x="0" y="138"/>
                  </a:lnTo>
                  <a:lnTo>
                    <a:pt x="0" y="147"/>
                  </a:lnTo>
                  <a:lnTo>
                    <a:pt x="0" y="157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1" y="179"/>
                  </a:lnTo>
                  <a:lnTo>
                    <a:pt x="2" y="187"/>
                  </a:lnTo>
                  <a:lnTo>
                    <a:pt x="2" y="193"/>
                  </a:lnTo>
                  <a:lnTo>
                    <a:pt x="5" y="201"/>
                  </a:lnTo>
                  <a:lnTo>
                    <a:pt x="6" y="207"/>
                  </a:lnTo>
                  <a:lnTo>
                    <a:pt x="7" y="214"/>
                  </a:lnTo>
                  <a:lnTo>
                    <a:pt x="9" y="219"/>
                  </a:lnTo>
                  <a:lnTo>
                    <a:pt x="11" y="224"/>
                  </a:lnTo>
                  <a:lnTo>
                    <a:pt x="13" y="231"/>
                  </a:lnTo>
                  <a:lnTo>
                    <a:pt x="15" y="235"/>
                  </a:lnTo>
                  <a:lnTo>
                    <a:pt x="18" y="241"/>
                  </a:lnTo>
                  <a:lnTo>
                    <a:pt x="21" y="246"/>
                  </a:lnTo>
                  <a:lnTo>
                    <a:pt x="24" y="250"/>
                  </a:lnTo>
                  <a:lnTo>
                    <a:pt x="27" y="255"/>
                  </a:lnTo>
                  <a:lnTo>
                    <a:pt x="30" y="259"/>
                  </a:lnTo>
                  <a:lnTo>
                    <a:pt x="34" y="262"/>
                  </a:lnTo>
                  <a:lnTo>
                    <a:pt x="37" y="265"/>
                  </a:lnTo>
                  <a:lnTo>
                    <a:pt x="41" y="269"/>
                  </a:lnTo>
                  <a:lnTo>
                    <a:pt x="46" y="272"/>
                  </a:lnTo>
                  <a:lnTo>
                    <a:pt x="50" y="275"/>
                  </a:lnTo>
                  <a:lnTo>
                    <a:pt x="54" y="277"/>
                  </a:lnTo>
                  <a:lnTo>
                    <a:pt x="59" y="279"/>
                  </a:lnTo>
                  <a:lnTo>
                    <a:pt x="64" y="282"/>
                  </a:lnTo>
                  <a:lnTo>
                    <a:pt x="68" y="284"/>
                  </a:lnTo>
                  <a:lnTo>
                    <a:pt x="74" y="285"/>
                  </a:lnTo>
                  <a:lnTo>
                    <a:pt x="79" y="286"/>
                  </a:lnTo>
                  <a:lnTo>
                    <a:pt x="84" y="287"/>
                  </a:lnTo>
                  <a:lnTo>
                    <a:pt x="90" y="288"/>
                  </a:lnTo>
                  <a:lnTo>
                    <a:pt x="96" y="288"/>
                  </a:lnTo>
                  <a:lnTo>
                    <a:pt x="103" y="288"/>
                  </a:lnTo>
                  <a:lnTo>
                    <a:pt x="112" y="288"/>
                  </a:lnTo>
                  <a:lnTo>
                    <a:pt x="123" y="286"/>
                  </a:lnTo>
                  <a:lnTo>
                    <a:pt x="133" y="284"/>
                  </a:lnTo>
                  <a:lnTo>
                    <a:pt x="142" y="282"/>
                  </a:lnTo>
                  <a:lnTo>
                    <a:pt x="150" y="277"/>
                  </a:lnTo>
                  <a:lnTo>
                    <a:pt x="158" y="273"/>
                  </a:lnTo>
                  <a:lnTo>
                    <a:pt x="165" y="268"/>
                  </a:lnTo>
                  <a:lnTo>
                    <a:pt x="172" y="262"/>
                  </a:lnTo>
                  <a:lnTo>
                    <a:pt x="177" y="255"/>
                  </a:lnTo>
                  <a:lnTo>
                    <a:pt x="182" y="248"/>
                  </a:lnTo>
                  <a:lnTo>
                    <a:pt x="187" y="241"/>
                  </a:lnTo>
                  <a:lnTo>
                    <a:pt x="191" y="232"/>
                  </a:lnTo>
                  <a:lnTo>
                    <a:pt x="193" y="223"/>
                  </a:lnTo>
                  <a:lnTo>
                    <a:pt x="195" y="214"/>
                  </a:lnTo>
                  <a:lnTo>
                    <a:pt x="198" y="204"/>
                  </a:lnTo>
                  <a:lnTo>
                    <a:pt x="198" y="194"/>
                  </a:lnTo>
                  <a:lnTo>
                    <a:pt x="198" y="184"/>
                  </a:lnTo>
                  <a:lnTo>
                    <a:pt x="195" y="174"/>
                  </a:lnTo>
                  <a:lnTo>
                    <a:pt x="193" y="164"/>
                  </a:lnTo>
                  <a:lnTo>
                    <a:pt x="191" y="156"/>
                  </a:lnTo>
                  <a:lnTo>
                    <a:pt x="187" y="148"/>
                  </a:lnTo>
                  <a:lnTo>
                    <a:pt x="182" y="140"/>
                  </a:lnTo>
                  <a:lnTo>
                    <a:pt x="178" y="133"/>
                  </a:lnTo>
                  <a:lnTo>
                    <a:pt x="172" y="127"/>
                  </a:lnTo>
                  <a:lnTo>
                    <a:pt x="165" y="121"/>
                  </a:lnTo>
                  <a:lnTo>
                    <a:pt x="159" y="116"/>
                  </a:lnTo>
                  <a:lnTo>
                    <a:pt x="151" y="112"/>
                  </a:lnTo>
                  <a:lnTo>
                    <a:pt x="144" y="108"/>
                  </a:lnTo>
                  <a:lnTo>
                    <a:pt x="135" y="105"/>
                  </a:lnTo>
                  <a:lnTo>
                    <a:pt x="126" y="104"/>
                  </a:lnTo>
                  <a:lnTo>
                    <a:pt x="117" y="102"/>
                  </a:lnTo>
                  <a:lnTo>
                    <a:pt x="107" y="102"/>
                  </a:lnTo>
                  <a:lnTo>
                    <a:pt x="97" y="102"/>
                  </a:lnTo>
                  <a:lnTo>
                    <a:pt x="88" y="104"/>
                  </a:lnTo>
                  <a:lnTo>
                    <a:pt x="78" y="106"/>
                  </a:lnTo>
                  <a:lnTo>
                    <a:pt x="69" y="109"/>
                  </a:lnTo>
                  <a:lnTo>
                    <a:pt x="61" y="115"/>
                  </a:lnTo>
                  <a:lnTo>
                    <a:pt x="53" y="120"/>
                  </a:lnTo>
                  <a:lnTo>
                    <a:pt x="47" y="126"/>
                  </a:lnTo>
                  <a:lnTo>
                    <a:pt x="40" y="133"/>
                  </a:lnTo>
                  <a:lnTo>
                    <a:pt x="41" y="121"/>
                  </a:lnTo>
                  <a:lnTo>
                    <a:pt x="42" y="109"/>
                  </a:lnTo>
                  <a:lnTo>
                    <a:pt x="44" y="99"/>
                  </a:lnTo>
                  <a:lnTo>
                    <a:pt x="47" y="89"/>
                  </a:lnTo>
                  <a:lnTo>
                    <a:pt x="49" y="79"/>
                  </a:lnTo>
                  <a:lnTo>
                    <a:pt x="52" y="72"/>
                  </a:lnTo>
                  <a:lnTo>
                    <a:pt x="55" y="64"/>
                  </a:lnTo>
                  <a:lnTo>
                    <a:pt x="60" y="57"/>
                  </a:lnTo>
                  <a:lnTo>
                    <a:pt x="64" y="51"/>
                  </a:lnTo>
                  <a:lnTo>
                    <a:pt x="68" y="46"/>
                  </a:lnTo>
                  <a:lnTo>
                    <a:pt x="74" y="42"/>
                  </a:lnTo>
                  <a:lnTo>
                    <a:pt x="80" y="38"/>
                  </a:lnTo>
                  <a:lnTo>
                    <a:pt x="85" y="35"/>
                  </a:lnTo>
                  <a:lnTo>
                    <a:pt x="92" y="33"/>
                  </a:lnTo>
                  <a:lnTo>
                    <a:pt x="99" y="32"/>
                  </a:lnTo>
                  <a:lnTo>
                    <a:pt x="107" y="32"/>
                  </a:lnTo>
                  <a:lnTo>
                    <a:pt x="112" y="32"/>
                  </a:lnTo>
                  <a:lnTo>
                    <a:pt x="118" y="33"/>
                  </a:lnTo>
                  <a:lnTo>
                    <a:pt x="123" y="34"/>
                  </a:lnTo>
                  <a:lnTo>
                    <a:pt x="128" y="35"/>
                  </a:lnTo>
                  <a:lnTo>
                    <a:pt x="132" y="36"/>
                  </a:lnTo>
                  <a:lnTo>
                    <a:pt x="136" y="38"/>
                  </a:lnTo>
                  <a:lnTo>
                    <a:pt x="139" y="41"/>
                  </a:lnTo>
                  <a:lnTo>
                    <a:pt x="143" y="44"/>
                  </a:lnTo>
                  <a:lnTo>
                    <a:pt x="146" y="46"/>
                  </a:lnTo>
                  <a:lnTo>
                    <a:pt x="149" y="49"/>
                  </a:lnTo>
                  <a:lnTo>
                    <a:pt x="151" y="53"/>
                  </a:lnTo>
                  <a:lnTo>
                    <a:pt x="153" y="57"/>
                  </a:lnTo>
                  <a:lnTo>
                    <a:pt x="156" y="61"/>
                  </a:lnTo>
                  <a:lnTo>
                    <a:pt x="157" y="66"/>
                  </a:lnTo>
                  <a:lnTo>
                    <a:pt x="158" y="71"/>
                  </a:lnTo>
                  <a:lnTo>
                    <a:pt x="159" y="76"/>
                  </a:lnTo>
                  <a:lnTo>
                    <a:pt x="195" y="76"/>
                  </a:lnTo>
                  <a:close/>
                  <a:moveTo>
                    <a:pt x="159" y="194"/>
                  </a:moveTo>
                  <a:lnTo>
                    <a:pt x="159" y="202"/>
                  </a:lnTo>
                  <a:lnTo>
                    <a:pt x="158" y="208"/>
                  </a:lnTo>
                  <a:lnTo>
                    <a:pt x="157" y="214"/>
                  </a:lnTo>
                  <a:lnTo>
                    <a:pt x="154" y="220"/>
                  </a:lnTo>
                  <a:lnTo>
                    <a:pt x="152" y="226"/>
                  </a:lnTo>
                  <a:lnTo>
                    <a:pt x="150" y="230"/>
                  </a:lnTo>
                  <a:lnTo>
                    <a:pt x="147" y="235"/>
                  </a:lnTo>
                  <a:lnTo>
                    <a:pt x="143" y="238"/>
                  </a:lnTo>
                  <a:lnTo>
                    <a:pt x="139" y="243"/>
                  </a:lnTo>
                  <a:lnTo>
                    <a:pt x="135" y="246"/>
                  </a:lnTo>
                  <a:lnTo>
                    <a:pt x="130" y="249"/>
                  </a:lnTo>
                  <a:lnTo>
                    <a:pt x="125" y="251"/>
                  </a:lnTo>
                  <a:lnTo>
                    <a:pt x="120" y="254"/>
                  </a:lnTo>
                  <a:lnTo>
                    <a:pt x="113" y="255"/>
                  </a:lnTo>
                  <a:lnTo>
                    <a:pt x="108" y="256"/>
                  </a:lnTo>
                  <a:lnTo>
                    <a:pt x="102" y="256"/>
                  </a:lnTo>
                  <a:lnTo>
                    <a:pt x="95" y="256"/>
                  </a:lnTo>
                  <a:lnTo>
                    <a:pt x="89" y="255"/>
                  </a:lnTo>
                  <a:lnTo>
                    <a:pt x="83" y="254"/>
                  </a:lnTo>
                  <a:lnTo>
                    <a:pt x="78" y="251"/>
                  </a:lnTo>
                  <a:lnTo>
                    <a:pt x="73" y="249"/>
                  </a:lnTo>
                  <a:lnTo>
                    <a:pt x="68" y="246"/>
                  </a:lnTo>
                  <a:lnTo>
                    <a:pt x="64" y="243"/>
                  </a:lnTo>
                  <a:lnTo>
                    <a:pt x="60" y="240"/>
                  </a:lnTo>
                  <a:lnTo>
                    <a:pt x="56" y="235"/>
                  </a:lnTo>
                  <a:lnTo>
                    <a:pt x="53" y="231"/>
                  </a:lnTo>
                  <a:lnTo>
                    <a:pt x="50" y="226"/>
                  </a:lnTo>
                  <a:lnTo>
                    <a:pt x="48" y="220"/>
                  </a:lnTo>
                  <a:lnTo>
                    <a:pt x="47" y="215"/>
                  </a:lnTo>
                  <a:lnTo>
                    <a:pt x="44" y="208"/>
                  </a:lnTo>
                  <a:lnTo>
                    <a:pt x="44" y="202"/>
                  </a:lnTo>
                  <a:lnTo>
                    <a:pt x="43" y="195"/>
                  </a:lnTo>
                  <a:lnTo>
                    <a:pt x="44" y="188"/>
                  </a:lnTo>
                  <a:lnTo>
                    <a:pt x="44" y="181"/>
                  </a:lnTo>
                  <a:lnTo>
                    <a:pt x="47" y="176"/>
                  </a:lnTo>
                  <a:lnTo>
                    <a:pt x="48" y="170"/>
                  </a:lnTo>
                  <a:lnTo>
                    <a:pt x="50" y="164"/>
                  </a:lnTo>
                  <a:lnTo>
                    <a:pt x="53" y="160"/>
                  </a:lnTo>
                  <a:lnTo>
                    <a:pt x="56" y="156"/>
                  </a:lnTo>
                  <a:lnTo>
                    <a:pt x="60" y="151"/>
                  </a:lnTo>
                  <a:lnTo>
                    <a:pt x="64" y="147"/>
                  </a:lnTo>
                  <a:lnTo>
                    <a:pt x="68" y="145"/>
                  </a:lnTo>
                  <a:lnTo>
                    <a:pt x="74" y="142"/>
                  </a:lnTo>
                  <a:lnTo>
                    <a:pt x="78" y="140"/>
                  </a:lnTo>
                  <a:lnTo>
                    <a:pt x="84" y="137"/>
                  </a:lnTo>
                  <a:lnTo>
                    <a:pt x="90" y="136"/>
                  </a:lnTo>
                  <a:lnTo>
                    <a:pt x="96" y="135"/>
                  </a:lnTo>
                  <a:lnTo>
                    <a:pt x="104" y="135"/>
                  </a:lnTo>
                  <a:lnTo>
                    <a:pt x="109" y="135"/>
                  </a:lnTo>
                  <a:lnTo>
                    <a:pt x="115" y="136"/>
                  </a:lnTo>
                  <a:lnTo>
                    <a:pt x="120" y="137"/>
                  </a:lnTo>
                  <a:lnTo>
                    <a:pt x="125" y="140"/>
                  </a:lnTo>
                  <a:lnTo>
                    <a:pt x="131" y="142"/>
                  </a:lnTo>
                  <a:lnTo>
                    <a:pt x="135" y="144"/>
                  </a:lnTo>
                  <a:lnTo>
                    <a:pt x="139" y="147"/>
                  </a:lnTo>
                  <a:lnTo>
                    <a:pt x="144" y="151"/>
                  </a:lnTo>
                  <a:lnTo>
                    <a:pt x="147" y="155"/>
                  </a:lnTo>
                  <a:lnTo>
                    <a:pt x="150" y="160"/>
                  </a:lnTo>
                  <a:lnTo>
                    <a:pt x="152" y="164"/>
                  </a:lnTo>
                  <a:lnTo>
                    <a:pt x="154" y="170"/>
                  </a:lnTo>
                  <a:lnTo>
                    <a:pt x="157" y="175"/>
                  </a:lnTo>
                  <a:lnTo>
                    <a:pt x="158" y="181"/>
                  </a:lnTo>
                  <a:lnTo>
                    <a:pt x="159" y="188"/>
                  </a:lnTo>
                  <a:lnTo>
                    <a:pt x="159" y="19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2" name="Freeform 1147"/>
            <p:cNvSpPr>
              <a:spLocks noEditPoints="1"/>
            </p:cNvSpPr>
            <p:nvPr/>
          </p:nvSpPr>
          <p:spPr bwMode="auto">
            <a:xfrm>
              <a:off x="731" y="1151"/>
              <a:ext cx="65" cy="96"/>
            </a:xfrm>
            <a:custGeom>
              <a:avLst/>
              <a:gdLst>
                <a:gd name="T0" fmla="*/ 0 w 194"/>
                <a:gd name="T1" fmla="*/ 19 h 288"/>
                <a:gd name="T2" fmla="*/ 1 w 194"/>
                <a:gd name="T3" fmla="*/ 22 h 288"/>
                <a:gd name="T4" fmla="*/ 1 w 194"/>
                <a:gd name="T5" fmla="*/ 25 h 288"/>
                <a:gd name="T6" fmla="*/ 2 w 194"/>
                <a:gd name="T7" fmla="*/ 27 h 288"/>
                <a:gd name="T8" fmla="*/ 4 w 194"/>
                <a:gd name="T9" fmla="*/ 29 h 288"/>
                <a:gd name="T10" fmla="*/ 6 w 194"/>
                <a:gd name="T11" fmla="*/ 31 h 288"/>
                <a:gd name="T12" fmla="*/ 8 w 194"/>
                <a:gd name="T13" fmla="*/ 32 h 288"/>
                <a:gd name="T14" fmla="*/ 10 w 194"/>
                <a:gd name="T15" fmla="*/ 32 h 288"/>
                <a:gd name="T16" fmla="*/ 13 w 194"/>
                <a:gd name="T17" fmla="*/ 32 h 288"/>
                <a:gd name="T18" fmla="*/ 15 w 194"/>
                <a:gd name="T19" fmla="*/ 31 h 288"/>
                <a:gd name="T20" fmla="*/ 17 w 194"/>
                <a:gd name="T21" fmla="*/ 30 h 288"/>
                <a:gd name="T22" fmla="*/ 19 w 194"/>
                <a:gd name="T23" fmla="*/ 28 h 288"/>
                <a:gd name="T24" fmla="*/ 20 w 194"/>
                <a:gd name="T25" fmla="*/ 26 h 288"/>
                <a:gd name="T26" fmla="*/ 21 w 194"/>
                <a:gd name="T27" fmla="*/ 24 h 288"/>
                <a:gd name="T28" fmla="*/ 21 w 194"/>
                <a:gd name="T29" fmla="*/ 21 h 288"/>
                <a:gd name="T30" fmla="*/ 22 w 194"/>
                <a:gd name="T31" fmla="*/ 17 h 288"/>
                <a:gd name="T32" fmla="*/ 22 w 194"/>
                <a:gd name="T33" fmla="*/ 13 h 288"/>
                <a:gd name="T34" fmla="*/ 21 w 194"/>
                <a:gd name="T35" fmla="*/ 10 h 288"/>
                <a:gd name="T36" fmla="*/ 20 w 194"/>
                <a:gd name="T37" fmla="*/ 7 h 288"/>
                <a:gd name="T38" fmla="*/ 19 w 194"/>
                <a:gd name="T39" fmla="*/ 4 h 288"/>
                <a:gd name="T40" fmla="*/ 18 w 194"/>
                <a:gd name="T41" fmla="*/ 3 h 288"/>
                <a:gd name="T42" fmla="*/ 16 w 194"/>
                <a:gd name="T43" fmla="*/ 1 h 288"/>
                <a:gd name="T44" fmla="*/ 14 w 194"/>
                <a:gd name="T45" fmla="*/ 0 h 288"/>
                <a:gd name="T46" fmla="*/ 12 w 194"/>
                <a:gd name="T47" fmla="*/ 0 h 288"/>
                <a:gd name="T48" fmla="*/ 9 w 194"/>
                <a:gd name="T49" fmla="*/ 0 h 288"/>
                <a:gd name="T50" fmla="*/ 7 w 194"/>
                <a:gd name="T51" fmla="*/ 1 h 288"/>
                <a:gd name="T52" fmla="*/ 5 w 194"/>
                <a:gd name="T53" fmla="*/ 2 h 288"/>
                <a:gd name="T54" fmla="*/ 3 w 194"/>
                <a:gd name="T55" fmla="*/ 4 h 288"/>
                <a:gd name="T56" fmla="*/ 2 w 194"/>
                <a:gd name="T57" fmla="*/ 6 h 288"/>
                <a:gd name="T58" fmla="*/ 1 w 194"/>
                <a:gd name="T59" fmla="*/ 8 h 288"/>
                <a:gd name="T60" fmla="*/ 0 w 194"/>
                <a:gd name="T61" fmla="*/ 11 h 288"/>
                <a:gd name="T62" fmla="*/ 0 w 194"/>
                <a:gd name="T63" fmla="*/ 15 h 288"/>
                <a:gd name="T64" fmla="*/ 4 w 194"/>
                <a:gd name="T65" fmla="*/ 13 h 288"/>
                <a:gd name="T66" fmla="*/ 5 w 194"/>
                <a:gd name="T67" fmla="*/ 8 h 288"/>
                <a:gd name="T68" fmla="*/ 7 w 194"/>
                <a:gd name="T69" fmla="*/ 5 h 288"/>
                <a:gd name="T70" fmla="*/ 9 w 194"/>
                <a:gd name="T71" fmla="*/ 4 h 288"/>
                <a:gd name="T72" fmla="*/ 13 w 194"/>
                <a:gd name="T73" fmla="*/ 4 h 288"/>
                <a:gd name="T74" fmla="*/ 15 w 194"/>
                <a:gd name="T75" fmla="*/ 5 h 288"/>
                <a:gd name="T76" fmla="*/ 17 w 194"/>
                <a:gd name="T77" fmla="*/ 8 h 288"/>
                <a:gd name="T78" fmla="*/ 17 w 194"/>
                <a:gd name="T79" fmla="*/ 13 h 288"/>
                <a:gd name="T80" fmla="*/ 17 w 194"/>
                <a:gd name="T81" fmla="*/ 19 h 288"/>
                <a:gd name="T82" fmla="*/ 17 w 194"/>
                <a:gd name="T83" fmla="*/ 24 h 288"/>
                <a:gd name="T84" fmla="*/ 15 w 194"/>
                <a:gd name="T85" fmla="*/ 27 h 288"/>
                <a:gd name="T86" fmla="*/ 13 w 194"/>
                <a:gd name="T87" fmla="*/ 28 h 288"/>
                <a:gd name="T88" fmla="*/ 9 w 194"/>
                <a:gd name="T89" fmla="*/ 28 h 288"/>
                <a:gd name="T90" fmla="*/ 7 w 194"/>
                <a:gd name="T91" fmla="*/ 27 h 288"/>
                <a:gd name="T92" fmla="*/ 5 w 194"/>
                <a:gd name="T93" fmla="*/ 24 h 288"/>
                <a:gd name="T94" fmla="*/ 4 w 194"/>
                <a:gd name="T95" fmla="*/ 19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288"/>
                <a:gd name="T146" fmla="*/ 194 w 194"/>
                <a:gd name="T147" fmla="*/ 288 h 2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288">
                  <a:moveTo>
                    <a:pt x="0" y="144"/>
                  </a:moveTo>
                  <a:lnTo>
                    <a:pt x="0" y="152"/>
                  </a:lnTo>
                  <a:lnTo>
                    <a:pt x="0" y="161"/>
                  </a:lnTo>
                  <a:lnTo>
                    <a:pt x="1" y="170"/>
                  </a:lnTo>
                  <a:lnTo>
                    <a:pt x="1" y="177"/>
                  </a:lnTo>
                  <a:lnTo>
                    <a:pt x="2" y="185"/>
                  </a:lnTo>
                  <a:lnTo>
                    <a:pt x="4" y="192"/>
                  </a:lnTo>
                  <a:lnTo>
                    <a:pt x="6" y="200"/>
                  </a:lnTo>
                  <a:lnTo>
                    <a:pt x="7" y="206"/>
                  </a:lnTo>
                  <a:lnTo>
                    <a:pt x="8" y="213"/>
                  </a:lnTo>
                  <a:lnTo>
                    <a:pt x="10" y="219"/>
                  </a:lnTo>
                  <a:lnTo>
                    <a:pt x="12" y="226"/>
                  </a:lnTo>
                  <a:lnTo>
                    <a:pt x="14" y="231"/>
                  </a:lnTo>
                  <a:lnTo>
                    <a:pt x="16" y="236"/>
                  </a:lnTo>
                  <a:lnTo>
                    <a:pt x="20" y="242"/>
                  </a:lnTo>
                  <a:lnTo>
                    <a:pt x="22" y="247"/>
                  </a:lnTo>
                  <a:lnTo>
                    <a:pt x="25" y="251"/>
                  </a:lnTo>
                  <a:lnTo>
                    <a:pt x="28" y="256"/>
                  </a:lnTo>
                  <a:lnTo>
                    <a:pt x="32" y="260"/>
                  </a:lnTo>
                  <a:lnTo>
                    <a:pt x="36" y="264"/>
                  </a:lnTo>
                  <a:lnTo>
                    <a:pt x="39" y="267"/>
                  </a:lnTo>
                  <a:lnTo>
                    <a:pt x="43" y="271"/>
                  </a:lnTo>
                  <a:lnTo>
                    <a:pt x="47" y="274"/>
                  </a:lnTo>
                  <a:lnTo>
                    <a:pt x="51" y="276"/>
                  </a:lnTo>
                  <a:lnTo>
                    <a:pt x="55" y="279"/>
                  </a:lnTo>
                  <a:lnTo>
                    <a:pt x="61" y="281"/>
                  </a:lnTo>
                  <a:lnTo>
                    <a:pt x="65" y="283"/>
                  </a:lnTo>
                  <a:lnTo>
                    <a:pt x="70" y="285"/>
                  </a:lnTo>
                  <a:lnTo>
                    <a:pt x="76" y="286"/>
                  </a:lnTo>
                  <a:lnTo>
                    <a:pt x="80" y="287"/>
                  </a:lnTo>
                  <a:lnTo>
                    <a:pt x="87" y="287"/>
                  </a:lnTo>
                  <a:lnTo>
                    <a:pt x="92" y="288"/>
                  </a:lnTo>
                  <a:lnTo>
                    <a:pt x="97" y="288"/>
                  </a:lnTo>
                  <a:lnTo>
                    <a:pt x="104" y="288"/>
                  </a:lnTo>
                  <a:lnTo>
                    <a:pt x="109" y="287"/>
                  </a:lnTo>
                  <a:lnTo>
                    <a:pt x="115" y="287"/>
                  </a:lnTo>
                  <a:lnTo>
                    <a:pt x="120" y="286"/>
                  </a:lnTo>
                  <a:lnTo>
                    <a:pt x="125" y="285"/>
                  </a:lnTo>
                  <a:lnTo>
                    <a:pt x="130" y="283"/>
                  </a:lnTo>
                  <a:lnTo>
                    <a:pt x="135" y="281"/>
                  </a:lnTo>
                  <a:lnTo>
                    <a:pt x="139" y="279"/>
                  </a:lnTo>
                  <a:lnTo>
                    <a:pt x="144" y="276"/>
                  </a:lnTo>
                  <a:lnTo>
                    <a:pt x="148" y="274"/>
                  </a:lnTo>
                  <a:lnTo>
                    <a:pt x="152" y="271"/>
                  </a:lnTo>
                  <a:lnTo>
                    <a:pt x="156" y="267"/>
                  </a:lnTo>
                  <a:lnTo>
                    <a:pt x="160" y="264"/>
                  </a:lnTo>
                  <a:lnTo>
                    <a:pt x="163" y="260"/>
                  </a:lnTo>
                  <a:lnTo>
                    <a:pt x="166" y="256"/>
                  </a:lnTo>
                  <a:lnTo>
                    <a:pt x="170" y="251"/>
                  </a:lnTo>
                  <a:lnTo>
                    <a:pt x="173" y="247"/>
                  </a:lnTo>
                  <a:lnTo>
                    <a:pt x="175" y="242"/>
                  </a:lnTo>
                  <a:lnTo>
                    <a:pt x="178" y="237"/>
                  </a:lnTo>
                  <a:lnTo>
                    <a:pt x="180" y="232"/>
                  </a:lnTo>
                  <a:lnTo>
                    <a:pt x="182" y="226"/>
                  </a:lnTo>
                  <a:lnTo>
                    <a:pt x="185" y="220"/>
                  </a:lnTo>
                  <a:lnTo>
                    <a:pt x="187" y="214"/>
                  </a:lnTo>
                  <a:lnTo>
                    <a:pt x="188" y="207"/>
                  </a:lnTo>
                  <a:lnTo>
                    <a:pt x="190" y="200"/>
                  </a:lnTo>
                  <a:lnTo>
                    <a:pt x="191" y="193"/>
                  </a:lnTo>
                  <a:lnTo>
                    <a:pt x="192" y="186"/>
                  </a:lnTo>
                  <a:lnTo>
                    <a:pt x="193" y="177"/>
                  </a:lnTo>
                  <a:lnTo>
                    <a:pt x="193" y="170"/>
                  </a:lnTo>
                  <a:lnTo>
                    <a:pt x="194" y="161"/>
                  </a:lnTo>
                  <a:lnTo>
                    <a:pt x="194" y="152"/>
                  </a:lnTo>
                  <a:lnTo>
                    <a:pt x="194" y="144"/>
                  </a:lnTo>
                  <a:lnTo>
                    <a:pt x="194" y="135"/>
                  </a:lnTo>
                  <a:lnTo>
                    <a:pt x="194" y="127"/>
                  </a:lnTo>
                  <a:lnTo>
                    <a:pt x="193" y="118"/>
                  </a:lnTo>
                  <a:lnTo>
                    <a:pt x="193" y="110"/>
                  </a:lnTo>
                  <a:lnTo>
                    <a:pt x="192" y="103"/>
                  </a:lnTo>
                  <a:lnTo>
                    <a:pt x="191" y="95"/>
                  </a:lnTo>
                  <a:lnTo>
                    <a:pt x="190" y="88"/>
                  </a:lnTo>
                  <a:lnTo>
                    <a:pt x="188" y="81"/>
                  </a:lnTo>
                  <a:lnTo>
                    <a:pt x="187" y="75"/>
                  </a:lnTo>
                  <a:lnTo>
                    <a:pt x="185" y="68"/>
                  </a:lnTo>
                  <a:lnTo>
                    <a:pt x="182" y="62"/>
                  </a:lnTo>
                  <a:lnTo>
                    <a:pt x="180" y="57"/>
                  </a:lnTo>
                  <a:lnTo>
                    <a:pt x="178" y="51"/>
                  </a:lnTo>
                  <a:lnTo>
                    <a:pt x="175" y="46"/>
                  </a:lnTo>
                  <a:lnTo>
                    <a:pt x="173" y="40"/>
                  </a:lnTo>
                  <a:lnTo>
                    <a:pt x="170" y="36"/>
                  </a:lnTo>
                  <a:lnTo>
                    <a:pt x="166" y="32"/>
                  </a:lnTo>
                  <a:lnTo>
                    <a:pt x="163" y="28"/>
                  </a:lnTo>
                  <a:lnTo>
                    <a:pt x="160" y="23"/>
                  </a:lnTo>
                  <a:lnTo>
                    <a:pt x="156" y="20"/>
                  </a:lnTo>
                  <a:lnTo>
                    <a:pt x="152" y="17"/>
                  </a:lnTo>
                  <a:lnTo>
                    <a:pt x="148" y="14"/>
                  </a:lnTo>
                  <a:lnTo>
                    <a:pt x="144" y="11"/>
                  </a:lnTo>
                  <a:lnTo>
                    <a:pt x="139" y="9"/>
                  </a:lnTo>
                  <a:lnTo>
                    <a:pt x="135" y="7"/>
                  </a:lnTo>
                  <a:lnTo>
                    <a:pt x="130" y="5"/>
                  </a:lnTo>
                  <a:lnTo>
                    <a:pt x="125" y="3"/>
                  </a:lnTo>
                  <a:lnTo>
                    <a:pt x="120" y="2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7" y="1"/>
                  </a:lnTo>
                  <a:lnTo>
                    <a:pt x="80" y="1"/>
                  </a:lnTo>
                  <a:lnTo>
                    <a:pt x="76" y="2"/>
                  </a:lnTo>
                  <a:lnTo>
                    <a:pt x="70" y="3"/>
                  </a:lnTo>
                  <a:lnTo>
                    <a:pt x="65" y="5"/>
                  </a:lnTo>
                  <a:lnTo>
                    <a:pt x="61" y="7"/>
                  </a:lnTo>
                  <a:lnTo>
                    <a:pt x="55" y="9"/>
                  </a:lnTo>
                  <a:lnTo>
                    <a:pt x="51" y="11"/>
                  </a:lnTo>
                  <a:lnTo>
                    <a:pt x="47" y="14"/>
                  </a:lnTo>
                  <a:lnTo>
                    <a:pt x="43" y="17"/>
                  </a:lnTo>
                  <a:lnTo>
                    <a:pt x="39" y="20"/>
                  </a:lnTo>
                  <a:lnTo>
                    <a:pt x="36" y="23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2" y="40"/>
                  </a:lnTo>
                  <a:lnTo>
                    <a:pt x="20" y="46"/>
                  </a:lnTo>
                  <a:lnTo>
                    <a:pt x="16" y="51"/>
                  </a:lnTo>
                  <a:lnTo>
                    <a:pt x="14" y="57"/>
                  </a:lnTo>
                  <a:lnTo>
                    <a:pt x="12" y="62"/>
                  </a:lnTo>
                  <a:lnTo>
                    <a:pt x="10" y="68"/>
                  </a:lnTo>
                  <a:lnTo>
                    <a:pt x="8" y="75"/>
                  </a:lnTo>
                  <a:lnTo>
                    <a:pt x="7" y="81"/>
                  </a:lnTo>
                  <a:lnTo>
                    <a:pt x="6" y="88"/>
                  </a:lnTo>
                  <a:lnTo>
                    <a:pt x="4" y="95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1" y="118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4"/>
                  </a:lnTo>
                  <a:close/>
                  <a:moveTo>
                    <a:pt x="39" y="144"/>
                  </a:moveTo>
                  <a:lnTo>
                    <a:pt x="39" y="130"/>
                  </a:lnTo>
                  <a:lnTo>
                    <a:pt x="40" y="118"/>
                  </a:lnTo>
                  <a:lnTo>
                    <a:pt x="41" y="106"/>
                  </a:lnTo>
                  <a:lnTo>
                    <a:pt x="42" y="95"/>
                  </a:lnTo>
                  <a:lnTo>
                    <a:pt x="45" y="85"/>
                  </a:lnTo>
                  <a:lnTo>
                    <a:pt x="47" y="76"/>
                  </a:lnTo>
                  <a:lnTo>
                    <a:pt x="50" y="67"/>
                  </a:lnTo>
                  <a:lnTo>
                    <a:pt x="53" y="61"/>
                  </a:lnTo>
                  <a:lnTo>
                    <a:pt x="56" y="54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0" y="39"/>
                  </a:lnTo>
                  <a:lnTo>
                    <a:pt x="77" y="37"/>
                  </a:lnTo>
                  <a:lnTo>
                    <a:pt x="83" y="35"/>
                  </a:lnTo>
                  <a:lnTo>
                    <a:pt x="90" y="33"/>
                  </a:lnTo>
                  <a:lnTo>
                    <a:pt x="97" y="33"/>
                  </a:lnTo>
                  <a:lnTo>
                    <a:pt x="105" y="33"/>
                  </a:lnTo>
                  <a:lnTo>
                    <a:pt x="112" y="35"/>
                  </a:lnTo>
                  <a:lnTo>
                    <a:pt x="119" y="37"/>
                  </a:lnTo>
                  <a:lnTo>
                    <a:pt x="124" y="39"/>
                  </a:lnTo>
                  <a:lnTo>
                    <a:pt x="130" y="44"/>
                  </a:lnTo>
                  <a:lnTo>
                    <a:pt x="134" y="48"/>
                  </a:lnTo>
                  <a:lnTo>
                    <a:pt x="138" y="54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48" y="76"/>
                  </a:lnTo>
                  <a:lnTo>
                    <a:pt x="150" y="85"/>
                  </a:lnTo>
                  <a:lnTo>
                    <a:pt x="152" y="95"/>
                  </a:lnTo>
                  <a:lnTo>
                    <a:pt x="153" y="106"/>
                  </a:lnTo>
                  <a:lnTo>
                    <a:pt x="154" y="118"/>
                  </a:lnTo>
                  <a:lnTo>
                    <a:pt x="156" y="130"/>
                  </a:lnTo>
                  <a:lnTo>
                    <a:pt x="156" y="144"/>
                  </a:lnTo>
                  <a:lnTo>
                    <a:pt x="156" y="158"/>
                  </a:lnTo>
                  <a:lnTo>
                    <a:pt x="154" y="170"/>
                  </a:lnTo>
                  <a:lnTo>
                    <a:pt x="153" y="181"/>
                  </a:lnTo>
                  <a:lnTo>
                    <a:pt x="152" y="192"/>
                  </a:lnTo>
                  <a:lnTo>
                    <a:pt x="150" y="203"/>
                  </a:lnTo>
                  <a:lnTo>
                    <a:pt x="148" y="212"/>
                  </a:lnTo>
                  <a:lnTo>
                    <a:pt x="146" y="220"/>
                  </a:lnTo>
                  <a:lnTo>
                    <a:pt x="143" y="227"/>
                  </a:lnTo>
                  <a:lnTo>
                    <a:pt x="138" y="233"/>
                  </a:lnTo>
                  <a:lnTo>
                    <a:pt x="134" y="240"/>
                  </a:lnTo>
                  <a:lnTo>
                    <a:pt x="130" y="244"/>
                  </a:lnTo>
                  <a:lnTo>
                    <a:pt x="124" y="248"/>
                  </a:lnTo>
                  <a:lnTo>
                    <a:pt x="119" y="250"/>
                  </a:lnTo>
                  <a:lnTo>
                    <a:pt x="112" y="252"/>
                  </a:lnTo>
                  <a:lnTo>
                    <a:pt x="105" y="255"/>
                  </a:lnTo>
                  <a:lnTo>
                    <a:pt x="97" y="255"/>
                  </a:lnTo>
                  <a:lnTo>
                    <a:pt x="90" y="255"/>
                  </a:lnTo>
                  <a:lnTo>
                    <a:pt x="83" y="252"/>
                  </a:lnTo>
                  <a:lnTo>
                    <a:pt x="77" y="250"/>
                  </a:lnTo>
                  <a:lnTo>
                    <a:pt x="70" y="248"/>
                  </a:lnTo>
                  <a:lnTo>
                    <a:pt x="66" y="244"/>
                  </a:lnTo>
                  <a:lnTo>
                    <a:pt x="61" y="240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50" y="220"/>
                  </a:lnTo>
                  <a:lnTo>
                    <a:pt x="47" y="212"/>
                  </a:lnTo>
                  <a:lnTo>
                    <a:pt x="45" y="203"/>
                  </a:lnTo>
                  <a:lnTo>
                    <a:pt x="42" y="192"/>
                  </a:lnTo>
                  <a:lnTo>
                    <a:pt x="41" y="181"/>
                  </a:lnTo>
                  <a:lnTo>
                    <a:pt x="40" y="170"/>
                  </a:lnTo>
                  <a:lnTo>
                    <a:pt x="39" y="158"/>
                  </a:lnTo>
                  <a:lnTo>
                    <a:pt x="39" y="14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3" name="Freeform 1148"/>
            <p:cNvSpPr>
              <a:spLocks/>
            </p:cNvSpPr>
            <p:nvPr/>
          </p:nvSpPr>
          <p:spPr bwMode="auto">
            <a:xfrm>
              <a:off x="832" y="1225"/>
              <a:ext cx="22" cy="47"/>
            </a:xfrm>
            <a:custGeom>
              <a:avLst/>
              <a:gdLst>
                <a:gd name="T0" fmla="*/ 1 w 66"/>
                <a:gd name="T1" fmla="*/ 7 h 142"/>
                <a:gd name="T2" fmla="*/ 4 w 66"/>
                <a:gd name="T3" fmla="*/ 7 h 142"/>
                <a:gd name="T4" fmla="*/ 4 w 66"/>
                <a:gd name="T5" fmla="*/ 8 h 142"/>
                <a:gd name="T6" fmla="*/ 4 w 66"/>
                <a:gd name="T7" fmla="*/ 8 h 142"/>
                <a:gd name="T8" fmla="*/ 4 w 66"/>
                <a:gd name="T9" fmla="*/ 9 h 142"/>
                <a:gd name="T10" fmla="*/ 4 w 66"/>
                <a:gd name="T11" fmla="*/ 9 h 142"/>
                <a:gd name="T12" fmla="*/ 4 w 66"/>
                <a:gd name="T13" fmla="*/ 10 h 142"/>
                <a:gd name="T14" fmla="*/ 4 w 66"/>
                <a:gd name="T15" fmla="*/ 10 h 142"/>
                <a:gd name="T16" fmla="*/ 4 w 66"/>
                <a:gd name="T17" fmla="*/ 10 h 142"/>
                <a:gd name="T18" fmla="*/ 3 w 66"/>
                <a:gd name="T19" fmla="*/ 11 h 142"/>
                <a:gd name="T20" fmla="*/ 3 w 66"/>
                <a:gd name="T21" fmla="*/ 11 h 142"/>
                <a:gd name="T22" fmla="*/ 3 w 66"/>
                <a:gd name="T23" fmla="*/ 12 h 142"/>
                <a:gd name="T24" fmla="*/ 3 w 66"/>
                <a:gd name="T25" fmla="*/ 12 h 142"/>
                <a:gd name="T26" fmla="*/ 2 w 66"/>
                <a:gd name="T27" fmla="*/ 12 h 142"/>
                <a:gd name="T28" fmla="*/ 2 w 66"/>
                <a:gd name="T29" fmla="*/ 12 h 142"/>
                <a:gd name="T30" fmla="*/ 2 w 66"/>
                <a:gd name="T31" fmla="*/ 12 h 142"/>
                <a:gd name="T32" fmla="*/ 1 w 66"/>
                <a:gd name="T33" fmla="*/ 12 h 142"/>
                <a:gd name="T34" fmla="*/ 1 w 66"/>
                <a:gd name="T35" fmla="*/ 13 h 142"/>
                <a:gd name="T36" fmla="*/ 0 w 66"/>
                <a:gd name="T37" fmla="*/ 13 h 142"/>
                <a:gd name="T38" fmla="*/ 0 w 66"/>
                <a:gd name="T39" fmla="*/ 16 h 142"/>
                <a:gd name="T40" fmla="*/ 1 w 66"/>
                <a:gd name="T41" fmla="*/ 16 h 142"/>
                <a:gd name="T42" fmla="*/ 2 w 66"/>
                <a:gd name="T43" fmla="*/ 15 h 142"/>
                <a:gd name="T44" fmla="*/ 2 w 66"/>
                <a:gd name="T45" fmla="*/ 15 h 142"/>
                <a:gd name="T46" fmla="*/ 3 w 66"/>
                <a:gd name="T47" fmla="*/ 15 h 142"/>
                <a:gd name="T48" fmla="*/ 4 w 66"/>
                <a:gd name="T49" fmla="*/ 15 h 142"/>
                <a:gd name="T50" fmla="*/ 4 w 66"/>
                <a:gd name="T51" fmla="*/ 14 h 142"/>
                <a:gd name="T52" fmla="*/ 5 w 66"/>
                <a:gd name="T53" fmla="*/ 14 h 142"/>
                <a:gd name="T54" fmla="*/ 5 w 66"/>
                <a:gd name="T55" fmla="*/ 13 h 142"/>
                <a:gd name="T56" fmla="*/ 6 w 66"/>
                <a:gd name="T57" fmla="*/ 13 h 142"/>
                <a:gd name="T58" fmla="*/ 6 w 66"/>
                <a:gd name="T59" fmla="*/ 12 h 142"/>
                <a:gd name="T60" fmla="*/ 7 w 66"/>
                <a:gd name="T61" fmla="*/ 11 h 142"/>
                <a:gd name="T62" fmla="*/ 7 w 66"/>
                <a:gd name="T63" fmla="*/ 11 h 142"/>
                <a:gd name="T64" fmla="*/ 7 w 66"/>
                <a:gd name="T65" fmla="*/ 10 h 142"/>
                <a:gd name="T66" fmla="*/ 7 w 66"/>
                <a:gd name="T67" fmla="*/ 9 h 142"/>
                <a:gd name="T68" fmla="*/ 7 w 66"/>
                <a:gd name="T69" fmla="*/ 8 h 142"/>
                <a:gd name="T70" fmla="*/ 7 w 66"/>
                <a:gd name="T71" fmla="*/ 7 h 142"/>
                <a:gd name="T72" fmla="*/ 7 w 66"/>
                <a:gd name="T73" fmla="*/ 0 h 142"/>
                <a:gd name="T74" fmla="*/ 1 w 66"/>
                <a:gd name="T75" fmla="*/ 0 h 142"/>
                <a:gd name="T76" fmla="*/ 1 w 66"/>
                <a:gd name="T77" fmla="*/ 7 h 1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142"/>
                <a:gd name="T119" fmla="*/ 66 w 66"/>
                <a:gd name="T120" fmla="*/ 142 h 1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142">
                  <a:moveTo>
                    <a:pt x="10" y="60"/>
                  </a:moveTo>
                  <a:lnTo>
                    <a:pt x="37" y="60"/>
                  </a:lnTo>
                  <a:lnTo>
                    <a:pt x="37" y="68"/>
                  </a:lnTo>
                  <a:lnTo>
                    <a:pt x="37" y="73"/>
                  </a:lnTo>
                  <a:lnTo>
                    <a:pt x="37" y="79"/>
                  </a:lnTo>
                  <a:lnTo>
                    <a:pt x="36" y="83"/>
                  </a:lnTo>
                  <a:lnTo>
                    <a:pt x="35" y="87"/>
                  </a:lnTo>
                  <a:lnTo>
                    <a:pt x="34" y="92"/>
                  </a:lnTo>
                  <a:lnTo>
                    <a:pt x="33" y="95"/>
                  </a:lnTo>
                  <a:lnTo>
                    <a:pt x="30" y="98"/>
                  </a:lnTo>
                  <a:lnTo>
                    <a:pt x="28" y="101"/>
                  </a:lnTo>
                  <a:lnTo>
                    <a:pt x="26" y="105"/>
                  </a:lnTo>
                  <a:lnTo>
                    <a:pt x="24" y="107"/>
                  </a:lnTo>
                  <a:lnTo>
                    <a:pt x="21" y="109"/>
                  </a:lnTo>
                  <a:lnTo>
                    <a:pt x="17" y="110"/>
                  </a:lnTo>
                  <a:lnTo>
                    <a:pt x="14" y="112"/>
                  </a:lnTo>
                  <a:lnTo>
                    <a:pt x="10" y="113"/>
                  </a:lnTo>
                  <a:lnTo>
                    <a:pt x="6" y="114"/>
                  </a:lnTo>
                  <a:lnTo>
                    <a:pt x="0" y="114"/>
                  </a:lnTo>
                  <a:lnTo>
                    <a:pt x="0" y="142"/>
                  </a:lnTo>
                  <a:lnTo>
                    <a:pt x="8" y="141"/>
                  </a:lnTo>
                  <a:lnTo>
                    <a:pt x="15" y="140"/>
                  </a:lnTo>
                  <a:lnTo>
                    <a:pt x="22" y="139"/>
                  </a:lnTo>
                  <a:lnTo>
                    <a:pt x="28" y="136"/>
                  </a:lnTo>
                  <a:lnTo>
                    <a:pt x="35" y="134"/>
                  </a:lnTo>
                  <a:lnTo>
                    <a:pt x="40" y="129"/>
                  </a:lnTo>
                  <a:lnTo>
                    <a:pt x="44" y="126"/>
                  </a:lnTo>
                  <a:lnTo>
                    <a:pt x="49" y="121"/>
                  </a:lnTo>
                  <a:lnTo>
                    <a:pt x="53" y="116"/>
                  </a:lnTo>
                  <a:lnTo>
                    <a:pt x="56" y="110"/>
                  </a:lnTo>
                  <a:lnTo>
                    <a:pt x="59" y="103"/>
                  </a:lnTo>
                  <a:lnTo>
                    <a:pt x="62" y="97"/>
                  </a:lnTo>
                  <a:lnTo>
                    <a:pt x="64" y="89"/>
                  </a:lnTo>
                  <a:lnTo>
                    <a:pt x="65" y="82"/>
                  </a:lnTo>
                  <a:lnTo>
                    <a:pt x="66" y="73"/>
                  </a:lnTo>
                  <a:lnTo>
                    <a:pt x="66" y="65"/>
                  </a:lnTo>
                  <a:lnTo>
                    <a:pt x="66" y="0"/>
                  </a:lnTo>
                  <a:lnTo>
                    <a:pt x="10" y="0"/>
                  </a:lnTo>
                  <a:lnTo>
                    <a:pt x="10" y="6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4" name="Freeform 1149"/>
            <p:cNvSpPr>
              <a:spLocks/>
            </p:cNvSpPr>
            <p:nvPr/>
          </p:nvSpPr>
          <p:spPr bwMode="auto">
            <a:xfrm>
              <a:off x="894" y="1154"/>
              <a:ext cx="63" cy="91"/>
            </a:xfrm>
            <a:custGeom>
              <a:avLst/>
              <a:gdLst>
                <a:gd name="T0" fmla="*/ 4 w 191"/>
                <a:gd name="T1" fmla="*/ 30 h 273"/>
                <a:gd name="T2" fmla="*/ 9 w 191"/>
                <a:gd name="T3" fmla="*/ 30 h 273"/>
                <a:gd name="T4" fmla="*/ 9 w 191"/>
                <a:gd name="T5" fmla="*/ 28 h 273"/>
                <a:gd name="T6" fmla="*/ 9 w 191"/>
                <a:gd name="T7" fmla="*/ 27 h 273"/>
                <a:gd name="T8" fmla="*/ 10 w 191"/>
                <a:gd name="T9" fmla="*/ 25 h 273"/>
                <a:gd name="T10" fmla="*/ 10 w 191"/>
                <a:gd name="T11" fmla="*/ 23 h 273"/>
                <a:gd name="T12" fmla="*/ 11 w 191"/>
                <a:gd name="T13" fmla="*/ 21 h 273"/>
                <a:gd name="T14" fmla="*/ 11 w 191"/>
                <a:gd name="T15" fmla="*/ 19 h 273"/>
                <a:gd name="T16" fmla="*/ 12 w 191"/>
                <a:gd name="T17" fmla="*/ 18 h 273"/>
                <a:gd name="T18" fmla="*/ 13 w 191"/>
                <a:gd name="T19" fmla="*/ 16 h 273"/>
                <a:gd name="T20" fmla="*/ 13 w 191"/>
                <a:gd name="T21" fmla="*/ 14 h 273"/>
                <a:gd name="T22" fmla="*/ 14 w 191"/>
                <a:gd name="T23" fmla="*/ 13 h 273"/>
                <a:gd name="T24" fmla="*/ 15 w 191"/>
                <a:gd name="T25" fmla="*/ 11 h 273"/>
                <a:gd name="T26" fmla="*/ 16 w 191"/>
                <a:gd name="T27" fmla="*/ 10 h 273"/>
                <a:gd name="T28" fmla="*/ 17 w 191"/>
                <a:gd name="T29" fmla="*/ 8 h 273"/>
                <a:gd name="T30" fmla="*/ 18 w 191"/>
                <a:gd name="T31" fmla="*/ 7 h 273"/>
                <a:gd name="T32" fmla="*/ 19 w 191"/>
                <a:gd name="T33" fmla="*/ 5 h 273"/>
                <a:gd name="T34" fmla="*/ 21 w 191"/>
                <a:gd name="T35" fmla="*/ 4 h 273"/>
                <a:gd name="T36" fmla="*/ 21 w 191"/>
                <a:gd name="T37" fmla="*/ 0 h 273"/>
                <a:gd name="T38" fmla="*/ 0 w 191"/>
                <a:gd name="T39" fmla="*/ 0 h 273"/>
                <a:gd name="T40" fmla="*/ 0 w 191"/>
                <a:gd name="T41" fmla="*/ 4 h 273"/>
                <a:gd name="T42" fmla="*/ 16 w 191"/>
                <a:gd name="T43" fmla="*/ 4 h 273"/>
                <a:gd name="T44" fmla="*/ 16 w 191"/>
                <a:gd name="T45" fmla="*/ 6 h 273"/>
                <a:gd name="T46" fmla="*/ 14 w 191"/>
                <a:gd name="T47" fmla="*/ 7 h 273"/>
                <a:gd name="T48" fmla="*/ 13 w 191"/>
                <a:gd name="T49" fmla="*/ 9 h 273"/>
                <a:gd name="T50" fmla="*/ 12 w 191"/>
                <a:gd name="T51" fmla="*/ 10 h 273"/>
                <a:gd name="T52" fmla="*/ 11 w 191"/>
                <a:gd name="T53" fmla="*/ 12 h 273"/>
                <a:gd name="T54" fmla="*/ 10 w 191"/>
                <a:gd name="T55" fmla="*/ 13 h 273"/>
                <a:gd name="T56" fmla="*/ 9 w 191"/>
                <a:gd name="T57" fmla="*/ 15 h 273"/>
                <a:gd name="T58" fmla="*/ 8 w 191"/>
                <a:gd name="T59" fmla="*/ 16 h 273"/>
                <a:gd name="T60" fmla="*/ 8 w 191"/>
                <a:gd name="T61" fmla="*/ 18 h 273"/>
                <a:gd name="T62" fmla="*/ 7 w 191"/>
                <a:gd name="T63" fmla="*/ 20 h 273"/>
                <a:gd name="T64" fmla="*/ 6 w 191"/>
                <a:gd name="T65" fmla="*/ 21 h 273"/>
                <a:gd name="T66" fmla="*/ 6 w 191"/>
                <a:gd name="T67" fmla="*/ 23 h 273"/>
                <a:gd name="T68" fmla="*/ 5 w 191"/>
                <a:gd name="T69" fmla="*/ 25 h 273"/>
                <a:gd name="T70" fmla="*/ 5 w 191"/>
                <a:gd name="T71" fmla="*/ 27 h 273"/>
                <a:gd name="T72" fmla="*/ 4 w 191"/>
                <a:gd name="T73" fmla="*/ 28 h 273"/>
                <a:gd name="T74" fmla="*/ 4 w 191"/>
                <a:gd name="T75" fmla="*/ 30 h 2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1"/>
                <a:gd name="T115" fmla="*/ 0 h 273"/>
                <a:gd name="T116" fmla="*/ 191 w 191"/>
                <a:gd name="T117" fmla="*/ 273 h 2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1" h="273">
                  <a:moveTo>
                    <a:pt x="38" y="273"/>
                  </a:moveTo>
                  <a:lnTo>
                    <a:pt x="78" y="273"/>
                  </a:lnTo>
                  <a:lnTo>
                    <a:pt x="81" y="256"/>
                  </a:lnTo>
                  <a:lnTo>
                    <a:pt x="84" y="240"/>
                  </a:lnTo>
                  <a:lnTo>
                    <a:pt x="88" y="223"/>
                  </a:lnTo>
                  <a:lnTo>
                    <a:pt x="92" y="207"/>
                  </a:lnTo>
                  <a:lnTo>
                    <a:pt x="98" y="191"/>
                  </a:lnTo>
                  <a:lnTo>
                    <a:pt x="103" y="175"/>
                  </a:lnTo>
                  <a:lnTo>
                    <a:pt x="108" y="160"/>
                  </a:lnTo>
                  <a:lnTo>
                    <a:pt x="116" y="144"/>
                  </a:lnTo>
                  <a:lnTo>
                    <a:pt x="122" y="130"/>
                  </a:lnTo>
                  <a:lnTo>
                    <a:pt x="131" y="115"/>
                  </a:lnTo>
                  <a:lnTo>
                    <a:pt x="140" y="101"/>
                  </a:lnTo>
                  <a:lnTo>
                    <a:pt x="148" y="87"/>
                  </a:lnTo>
                  <a:lnTo>
                    <a:pt x="158" y="73"/>
                  </a:lnTo>
                  <a:lnTo>
                    <a:pt x="169" y="59"/>
                  </a:lnTo>
                  <a:lnTo>
                    <a:pt x="180" y="46"/>
                  </a:lnTo>
                  <a:lnTo>
                    <a:pt x="191" y="33"/>
                  </a:lnTo>
                  <a:lnTo>
                    <a:pt x="191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153" y="37"/>
                  </a:lnTo>
                  <a:lnTo>
                    <a:pt x="141" y="50"/>
                  </a:lnTo>
                  <a:lnTo>
                    <a:pt x="129" y="64"/>
                  </a:lnTo>
                  <a:lnTo>
                    <a:pt x="119" y="77"/>
                  </a:lnTo>
                  <a:lnTo>
                    <a:pt x="108" y="91"/>
                  </a:lnTo>
                  <a:lnTo>
                    <a:pt x="100" y="104"/>
                  </a:lnTo>
                  <a:lnTo>
                    <a:pt x="91" y="118"/>
                  </a:lnTo>
                  <a:lnTo>
                    <a:pt x="83" y="132"/>
                  </a:lnTo>
                  <a:lnTo>
                    <a:pt x="75" y="148"/>
                  </a:lnTo>
                  <a:lnTo>
                    <a:pt x="69" y="163"/>
                  </a:lnTo>
                  <a:lnTo>
                    <a:pt x="62" y="178"/>
                  </a:lnTo>
                  <a:lnTo>
                    <a:pt x="57" y="193"/>
                  </a:lnTo>
                  <a:lnTo>
                    <a:pt x="51" y="208"/>
                  </a:lnTo>
                  <a:lnTo>
                    <a:pt x="47" y="224"/>
                  </a:lnTo>
                  <a:lnTo>
                    <a:pt x="44" y="240"/>
                  </a:lnTo>
                  <a:lnTo>
                    <a:pt x="40" y="256"/>
                  </a:lnTo>
                  <a:lnTo>
                    <a:pt x="38" y="273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5" name="Freeform 1150"/>
            <p:cNvSpPr>
              <a:spLocks/>
            </p:cNvSpPr>
            <p:nvPr/>
          </p:nvSpPr>
          <p:spPr bwMode="auto">
            <a:xfrm>
              <a:off x="473" y="3072"/>
              <a:ext cx="98" cy="81"/>
            </a:xfrm>
            <a:custGeom>
              <a:avLst/>
              <a:gdLst>
                <a:gd name="T0" fmla="*/ 22 w 295"/>
                <a:gd name="T1" fmla="*/ 5 h 243"/>
                <a:gd name="T2" fmla="*/ 25 w 295"/>
                <a:gd name="T3" fmla="*/ 7 h 243"/>
                <a:gd name="T4" fmla="*/ 27 w 295"/>
                <a:gd name="T5" fmla="*/ 8 h 243"/>
                <a:gd name="T6" fmla="*/ 28 w 295"/>
                <a:gd name="T7" fmla="*/ 10 h 243"/>
                <a:gd name="T8" fmla="*/ 29 w 295"/>
                <a:gd name="T9" fmla="*/ 12 h 243"/>
                <a:gd name="T10" fmla="*/ 29 w 295"/>
                <a:gd name="T11" fmla="*/ 14 h 243"/>
                <a:gd name="T12" fmla="*/ 28 w 295"/>
                <a:gd name="T13" fmla="*/ 17 h 243"/>
                <a:gd name="T14" fmla="*/ 26 w 295"/>
                <a:gd name="T15" fmla="*/ 19 h 243"/>
                <a:gd name="T16" fmla="*/ 24 w 295"/>
                <a:gd name="T17" fmla="*/ 20 h 243"/>
                <a:gd name="T18" fmla="*/ 21 w 295"/>
                <a:gd name="T19" fmla="*/ 21 h 243"/>
                <a:gd name="T20" fmla="*/ 16 w 295"/>
                <a:gd name="T21" fmla="*/ 22 h 243"/>
                <a:gd name="T22" fmla="*/ 12 w 295"/>
                <a:gd name="T23" fmla="*/ 21 h 243"/>
                <a:gd name="T24" fmla="*/ 9 w 295"/>
                <a:gd name="T25" fmla="*/ 20 h 243"/>
                <a:gd name="T26" fmla="*/ 6 w 295"/>
                <a:gd name="T27" fmla="*/ 19 h 243"/>
                <a:gd name="T28" fmla="*/ 5 w 295"/>
                <a:gd name="T29" fmla="*/ 17 h 243"/>
                <a:gd name="T30" fmla="*/ 4 w 295"/>
                <a:gd name="T31" fmla="*/ 14 h 243"/>
                <a:gd name="T32" fmla="*/ 4 w 295"/>
                <a:gd name="T33" fmla="*/ 12 h 243"/>
                <a:gd name="T34" fmla="*/ 4 w 295"/>
                <a:gd name="T35" fmla="*/ 10 h 243"/>
                <a:gd name="T36" fmla="*/ 5 w 295"/>
                <a:gd name="T37" fmla="*/ 8 h 243"/>
                <a:gd name="T38" fmla="*/ 7 w 295"/>
                <a:gd name="T39" fmla="*/ 7 h 243"/>
                <a:gd name="T40" fmla="*/ 9 w 295"/>
                <a:gd name="T41" fmla="*/ 6 h 243"/>
                <a:gd name="T42" fmla="*/ 10 w 295"/>
                <a:gd name="T43" fmla="*/ 1 h 243"/>
                <a:gd name="T44" fmla="*/ 7 w 295"/>
                <a:gd name="T45" fmla="*/ 2 h 243"/>
                <a:gd name="T46" fmla="*/ 4 w 295"/>
                <a:gd name="T47" fmla="*/ 3 h 243"/>
                <a:gd name="T48" fmla="*/ 2 w 295"/>
                <a:gd name="T49" fmla="*/ 6 h 243"/>
                <a:gd name="T50" fmla="*/ 1 w 295"/>
                <a:gd name="T51" fmla="*/ 9 h 243"/>
                <a:gd name="T52" fmla="*/ 0 w 295"/>
                <a:gd name="T53" fmla="*/ 12 h 243"/>
                <a:gd name="T54" fmla="*/ 0 w 295"/>
                <a:gd name="T55" fmla="*/ 15 h 243"/>
                <a:gd name="T56" fmla="*/ 0 w 295"/>
                <a:gd name="T57" fmla="*/ 17 h 243"/>
                <a:gd name="T58" fmla="*/ 1 w 295"/>
                <a:gd name="T59" fmla="*/ 19 h 243"/>
                <a:gd name="T60" fmla="*/ 2 w 295"/>
                <a:gd name="T61" fmla="*/ 21 h 243"/>
                <a:gd name="T62" fmla="*/ 3 w 295"/>
                <a:gd name="T63" fmla="*/ 22 h 243"/>
                <a:gd name="T64" fmla="*/ 5 w 295"/>
                <a:gd name="T65" fmla="*/ 24 h 243"/>
                <a:gd name="T66" fmla="*/ 7 w 295"/>
                <a:gd name="T67" fmla="*/ 25 h 243"/>
                <a:gd name="T68" fmla="*/ 9 w 295"/>
                <a:gd name="T69" fmla="*/ 26 h 243"/>
                <a:gd name="T70" fmla="*/ 11 w 295"/>
                <a:gd name="T71" fmla="*/ 26 h 243"/>
                <a:gd name="T72" fmla="*/ 14 w 295"/>
                <a:gd name="T73" fmla="*/ 27 h 243"/>
                <a:gd name="T74" fmla="*/ 16 w 295"/>
                <a:gd name="T75" fmla="*/ 27 h 243"/>
                <a:gd name="T76" fmla="*/ 19 w 295"/>
                <a:gd name="T77" fmla="*/ 27 h 243"/>
                <a:gd name="T78" fmla="*/ 22 w 295"/>
                <a:gd name="T79" fmla="*/ 26 h 243"/>
                <a:gd name="T80" fmla="*/ 24 w 295"/>
                <a:gd name="T81" fmla="*/ 26 h 243"/>
                <a:gd name="T82" fmla="*/ 26 w 295"/>
                <a:gd name="T83" fmla="*/ 25 h 243"/>
                <a:gd name="T84" fmla="*/ 28 w 295"/>
                <a:gd name="T85" fmla="*/ 24 h 243"/>
                <a:gd name="T86" fmla="*/ 29 w 295"/>
                <a:gd name="T87" fmla="*/ 22 h 243"/>
                <a:gd name="T88" fmla="*/ 31 w 295"/>
                <a:gd name="T89" fmla="*/ 21 h 243"/>
                <a:gd name="T90" fmla="*/ 32 w 295"/>
                <a:gd name="T91" fmla="*/ 19 h 243"/>
                <a:gd name="T92" fmla="*/ 32 w 295"/>
                <a:gd name="T93" fmla="*/ 17 h 243"/>
                <a:gd name="T94" fmla="*/ 33 w 295"/>
                <a:gd name="T95" fmla="*/ 15 h 243"/>
                <a:gd name="T96" fmla="*/ 33 w 295"/>
                <a:gd name="T97" fmla="*/ 12 h 243"/>
                <a:gd name="T98" fmla="*/ 32 w 295"/>
                <a:gd name="T99" fmla="*/ 8 h 243"/>
                <a:gd name="T100" fmla="*/ 30 w 295"/>
                <a:gd name="T101" fmla="*/ 5 h 243"/>
                <a:gd name="T102" fmla="*/ 28 w 295"/>
                <a:gd name="T103" fmla="*/ 3 h 243"/>
                <a:gd name="T104" fmla="*/ 24 w 295"/>
                <a:gd name="T105" fmla="*/ 1 h 243"/>
                <a:gd name="T106" fmla="*/ 20 w 295"/>
                <a:gd name="T107" fmla="*/ 0 h 2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5"/>
                <a:gd name="T163" fmla="*/ 0 h 243"/>
                <a:gd name="T164" fmla="*/ 295 w 295"/>
                <a:gd name="T165" fmla="*/ 243 h 2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5" h="243">
                  <a:moveTo>
                    <a:pt x="184" y="46"/>
                  </a:moveTo>
                  <a:lnTo>
                    <a:pt x="193" y="47"/>
                  </a:lnTo>
                  <a:lnTo>
                    <a:pt x="202" y="49"/>
                  </a:lnTo>
                  <a:lnTo>
                    <a:pt x="210" y="52"/>
                  </a:lnTo>
                  <a:lnTo>
                    <a:pt x="218" y="56"/>
                  </a:lnTo>
                  <a:lnTo>
                    <a:pt x="224" y="59"/>
                  </a:lnTo>
                  <a:lnTo>
                    <a:pt x="231" y="62"/>
                  </a:lnTo>
                  <a:lnTo>
                    <a:pt x="237" y="66"/>
                  </a:lnTo>
                  <a:lnTo>
                    <a:pt x="243" y="72"/>
                  </a:lnTo>
                  <a:lnTo>
                    <a:pt x="247" y="76"/>
                  </a:lnTo>
                  <a:lnTo>
                    <a:pt x="251" y="81"/>
                  </a:lnTo>
                  <a:lnTo>
                    <a:pt x="254" y="87"/>
                  </a:lnTo>
                  <a:lnTo>
                    <a:pt x="257" y="93"/>
                  </a:lnTo>
                  <a:lnTo>
                    <a:pt x="259" y="100"/>
                  </a:lnTo>
                  <a:lnTo>
                    <a:pt x="261" y="106"/>
                  </a:lnTo>
                  <a:lnTo>
                    <a:pt x="262" y="113"/>
                  </a:lnTo>
                  <a:lnTo>
                    <a:pt x="262" y="119"/>
                  </a:lnTo>
                  <a:lnTo>
                    <a:pt x="262" y="128"/>
                  </a:lnTo>
                  <a:lnTo>
                    <a:pt x="260" y="135"/>
                  </a:lnTo>
                  <a:lnTo>
                    <a:pt x="258" y="143"/>
                  </a:lnTo>
                  <a:lnTo>
                    <a:pt x="254" y="150"/>
                  </a:lnTo>
                  <a:lnTo>
                    <a:pt x="250" y="157"/>
                  </a:lnTo>
                  <a:lnTo>
                    <a:pt x="246" y="163"/>
                  </a:lnTo>
                  <a:lnTo>
                    <a:pt x="239" y="170"/>
                  </a:lnTo>
                  <a:lnTo>
                    <a:pt x="233" y="175"/>
                  </a:lnTo>
                  <a:lnTo>
                    <a:pt x="225" y="179"/>
                  </a:lnTo>
                  <a:lnTo>
                    <a:pt x="217" y="184"/>
                  </a:lnTo>
                  <a:lnTo>
                    <a:pt x="207" y="188"/>
                  </a:lnTo>
                  <a:lnTo>
                    <a:pt x="197" y="191"/>
                  </a:lnTo>
                  <a:lnTo>
                    <a:pt x="187" y="193"/>
                  </a:lnTo>
                  <a:lnTo>
                    <a:pt x="175" y="195"/>
                  </a:lnTo>
                  <a:lnTo>
                    <a:pt x="162" y="196"/>
                  </a:lnTo>
                  <a:lnTo>
                    <a:pt x="148" y="196"/>
                  </a:lnTo>
                  <a:lnTo>
                    <a:pt x="135" y="196"/>
                  </a:lnTo>
                  <a:lnTo>
                    <a:pt x="122" y="195"/>
                  </a:lnTo>
                  <a:lnTo>
                    <a:pt x="110" y="193"/>
                  </a:lnTo>
                  <a:lnTo>
                    <a:pt x="98" y="191"/>
                  </a:lnTo>
                  <a:lnTo>
                    <a:pt x="88" y="188"/>
                  </a:lnTo>
                  <a:lnTo>
                    <a:pt x="79" y="184"/>
                  </a:lnTo>
                  <a:lnTo>
                    <a:pt x="70" y="180"/>
                  </a:lnTo>
                  <a:lnTo>
                    <a:pt x="63" y="175"/>
                  </a:lnTo>
                  <a:lnTo>
                    <a:pt x="56" y="170"/>
                  </a:lnTo>
                  <a:lnTo>
                    <a:pt x="50" y="164"/>
                  </a:lnTo>
                  <a:lnTo>
                    <a:pt x="45" y="158"/>
                  </a:lnTo>
                  <a:lnTo>
                    <a:pt x="41" y="150"/>
                  </a:lnTo>
                  <a:lnTo>
                    <a:pt x="38" y="144"/>
                  </a:lnTo>
                  <a:lnTo>
                    <a:pt x="36" y="135"/>
                  </a:lnTo>
                  <a:lnTo>
                    <a:pt x="33" y="128"/>
                  </a:lnTo>
                  <a:lnTo>
                    <a:pt x="33" y="119"/>
                  </a:lnTo>
                  <a:lnTo>
                    <a:pt x="33" y="114"/>
                  </a:lnTo>
                  <a:lnTo>
                    <a:pt x="35" y="107"/>
                  </a:lnTo>
                  <a:lnTo>
                    <a:pt x="36" y="102"/>
                  </a:lnTo>
                  <a:lnTo>
                    <a:pt x="38" y="96"/>
                  </a:lnTo>
                  <a:lnTo>
                    <a:pt x="40" y="91"/>
                  </a:lnTo>
                  <a:lnTo>
                    <a:pt x="42" y="86"/>
                  </a:lnTo>
                  <a:lnTo>
                    <a:pt x="45" y="81"/>
                  </a:lnTo>
                  <a:lnTo>
                    <a:pt x="49" y="76"/>
                  </a:lnTo>
                  <a:lnTo>
                    <a:pt x="53" y="73"/>
                  </a:lnTo>
                  <a:lnTo>
                    <a:pt x="57" y="68"/>
                  </a:lnTo>
                  <a:lnTo>
                    <a:pt x="62" y="64"/>
                  </a:lnTo>
                  <a:lnTo>
                    <a:pt x="67" y="61"/>
                  </a:lnTo>
                  <a:lnTo>
                    <a:pt x="72" y="58"/>
                  </a:lnTo>
                  <a:lnTo>
                    <a:pt x="79" y="56"/>
                  </a:lnTo>
                  <a:lnTo>
                    <a:pt x="85" y="52"/>
                  </a:lnTo>
                  <a:lnTo>
                    <a:pt x="92" y="50"/>
                  </a:lnTo>
                  <a:lnTo>
                    <a:pt x="92" y="5"/>
                  </a:lnTo>
                  <a:lnTo>
                    <a:pt x="82" y="7"/>
                  </a:lnTo>
                  <a:lnTo>
                    <a:pt x="71" y="10"/>
                  </a:lnTo>
                  <a:lnTo>
                    <a:pt x="63" y="15"/>
                  </a:lnTo>
                  <a:lnTo>
                    <a:pt x="53" y="19"/>
                  </a:lnTo>
                  <a:lnTo>
                    <a:pt x="45" y="24"/>
                  </a:lnTo>
                  <a:lnTo>
                    <a:pt x="38" y="30"/>
                  </a:lnTo>
                  <a:lnTo>
                    <a:pt x="30" y="36"/>
                  </a:lnTo>
                  <a:lnTo>
                    <a:pt x="25" y="44"/>
                  </a:lnTo>
                  <a:lnTo>
                    <a:pt x="18" y="51"/>
                  </a:lnTo>
                  <a:lnTo>
                    <a:pt x="14" y="60"/>
                  </a:lnTo>
                  <a:lnTo>
                    <a:pt x="10" y="68"/>
                  </a:lnTo>
                  <a:lnTo>
                    <a:pt x="7" y="78"/>
                  </a:lnTo>
                  <a:lnTo>
                    <a:pt x="3" y="88"/>
                  </a:lnTo>
                  <a:lnTo>
                    <a:pt x="1" y="98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27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2" y="146"/>
                  </a:lnTo>
                  <a:lnTo>
                    <a:pt x="4" y="152"/>
                  </a:lnTo>
                  <a:lnTo>
                    <a:pt x="5" y="159"/>
                  </a:lnTo>
                  <a:lnTo>
                    <a:pt x="8" y="164"/>
                  </a:lnTo>
                  <a:lnTo>
                    <a:pt x="10" y="171"/>
                  </a:lnTo>
                  <a:lnTo>
                    <a:pt x="12" y="176"/>
                  </a:lnTo>
                  <a:lnTo>
                    <a:pt x="15" y="181"/>
                  </a:lnTo>
                  <a:lnTo>
                    <a:pt x="18" y="187"/>
                  </a:lnTo>
                  <a:lnTo>
                    <a:pt x="22" y="191"/>
                  </a:lnTo>
                  <a:lnTo>
                    <a:pt x="26" y="196"/>
                  </a:lnTo>
                  <a:lnTo>
                    <a:pt x="29" y="201"/>
                  </a:lnTo>
                  <a:lnTo>
                    <a:pt x="33" y="205"/>
                  </a:lnTo>
                  <a:lnTo>
                    <a:pt x="39" y="209"/>
                  </a:lnTo>
                  <a:lnTo>
                    <a:pt x="43" y="213"/>
                  </a:lnTo>
                  <a:lnTo>
                    <a:pt x="49" y="217"/>
                  </a:lnTo>
                  <a:lnTo>
                    <a:pt x="54" y="220"/>
                  </a:lnTo>
                  <a:lnTo>
                    <a:pt x="59" y="223"/>
                  </a:lnTo>
                  <a:lnTo>
                    <a:pt x="66" y="227"/>
                  </a:lnTo>
                  <a:lnTo>
                    <a:pt x="71" y="229"/>
                  </a:lnTo>
                  <a:lnTo>
                    <a:pt x="78" y="232"/>
                  </a:lnTo>
                  <a:lnTo>
                    <a:pt x="84" y="234"/>
                  </a:lnTo>
                  <a:lnTo>
                    <a:pt x="92" y="236"/>
                  </a:lnTo>
                  <a:lnTo>
                    <a:pt x="99" y="237"/>
                  </a:lnTo>
                  <a:lnTo>
                    <a:pt x="107" y="240"/>
                  </a:lnTo>
                  <a:lnTo>
                    <a:pt x="114" y="241"/>
                  </a:lnTo>
                  <a:lnTo>
                    <a:pt x="122" y="242"/>
                  </a:lnTo>
                  <a:lnTo>
                    <a:pt x="131" y="242"/>
                  </a:lnTo>
                  <a:lnTo>
                    <a:pt x="139" y="243"/>
                  </a:lnTo>
                  <a:lnTo>
                    <a:pt x="148" y="243"/>
                  </a:lnTo>
                  <a:lnTo>
                    <a:pt x="156" y="243"/>
                  </a:lnTo>
                  <a:lnTo>
                    <a:pt x="165" y="242"/>
                  </a:lnTo>
                  <a:lnTo>
                    <a:pt x="174" y="242"/>
                  </a:lnTo>
                  <a:lnTo>
                    <a:pt x="181" y="241"/>
                  </a:lnTo>
                  <a:lnTo>
                    <a:pt x="189" y="240"/>
                  </a:lnTo>
                  <a:lnTo>
                    <a:pt x="196" y="237"/>
                  </a:lnTo>
                  <a:lnTo>
                    <a:pt x="204" y="236"/>
                  </a:lnTo>
                  <a:lnTo>
                    <a:pt x="210" y="234"/>
                  </a:lnTo>
                  <a:lnTo>
                    <a:pt x="218" y="232"/>
                  </a:lnTo>
                  <a:lnTo>
                    <a:pt x="224" y="229"/>
                  </a:lnTo>
                  <a:lnTo>
                    <a:pt x="230" y="227"/>
                  </a:lnTo>
                  <a:lnTo>
                    <a:pt x="236" y="223"/>
                  </a:lnTo>
                  <a:lnTo>
                    <a:pt x="242" y="220"/>
                  </a:lnTo>
                  <a:lnTo>
                    <a:pt x="247" y="217"/>
                  </a:lnTo>
                  <a:lnTo>
                    <a:pt x="252" y="213"/>
                  </a:lnTo>
                  <a:lnTo>
                    <a:pt x="257" y="209"/>
                  </a:lnTo>
                  <a:lnTo>
                    <a:pt x="262" y="205"/>
                  </a:lnTo>
                  <a:lnTo>
                    <a:pt x="266" y="201"/>
                  </a:lnTo>
                  <a:lnTo>
                    <a:pt x="270" y="196"/>
                  </a:lnTo>
                  <a:lnTo>
                    <a:pt x="274" y="191"/>
                  </a:lnTo>
                  <a:lnTo>
                    <a:pt x="277" y="187"/>
                  </a:lnTo>
                  <a:lnTo>
                    <a:pt x="280" y="181"/>
                  </a:lnTo>
                  <a:lnTo>
                    <a:pt x="284" y="176"/>
                  </a:lnTo>
                  <a:lnTo>
                    <a:pt x="286" y="171"/>
                  </a:lnTo>
                  <a:lnTo>
                    <a:pt x="288" y="164"/>
                  </a:lnTo>
                  <a:lnTo>
                    <a:pt x="290" y="159"/>
                  </a:lnTo>
                  <a:lnTo>
                    <a:pt x="291" y="152"/>
                  </a:lnTo>
                  <a:lnTo>
                    <a:pt x="293" y="146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5" y="127"/>
                  </a:lnTo>
                  <a:lnTo>
                    <a:pt x="295" y="119"/>
                  </a:lnTo>
                  <a:lnTo>
                    <a:pt x="295" y="107"/>
                  </a:lnTo>
                  <a:lnTo>
                    <a:pt x="293" y="95"/>
                  </a:lnTo>
                  <a:lnTo>
                    <a:pt x="291" y="85"/>
                  </a:lnTo>
                  <a:lnTo>
                    <a:pt x="288" y="75"/>
                  </a:lnTo>
                  <a:lnTo>
                    <a:pt x="284" y="64"/>
                  </a:lnTo>
                  <a:lnTo>
                    <a:pt x="279" y="56"/>
                  </a:lnTo>
                  <a:lnTo>
                    <a:pt x="273" y="47"/>
                  </a:lnTo>
                  <a:lnTo>
                    <a:pt x="266" y="38"/>
                  </a:lnTo>
                  <a:lnTo>
                    <a:pt x="259" y="31"/>
                  </a:lnTo>
                  <a:lnTo>
                    <a:pt x="250" y="24"/>
                  </a:lnTo>
                  <a:lnTo>
                    <a:pt x="242" y="18"/>
                  </a:lnTo>
                  <a:lnTo>
                    <a:pt x="231" y="13"/>
                  </a:lnTo>
                  <a:lnTo>
                    <a:pt x="221" y="8"/>
                  </a:lnTo>
                  <a:lnTo>
                    <a:pt x="209" y="5"/>
                  </a:lnTo>
                  <a:lnTo>
                    <a:pt x="197" y="2"/>
                  </a:lnTo>
                  <a:lnTo>
                    <a:pt x="184" y="0"/>
                  </a:lnTo>
                  <a:lnTo>
                    <a:pt x="184" y="46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6" name="Freeform 1151"/>
            <p:cNvSpPr>
              <a:spLocks/>
            </p:cNvSpPr>
            <p:nvPr/>
          </p:nvSpPr>
          <p:spPr bwMode="auto">
            <a:xfrm>
              <a:off x="475" y="2989"/>
              <a:ext cx="94" cy="70"/>
            </a:xfrm>
            <a:custGeom>
              <a:avLst/>
              <a:gdLst>
                <a:gd name="T0" fmla="*/ 32 w 280"/>
                <a:gd name="T1" fmla="*/ 14 h 211"/>
                <a:gd name="T2" fmla="*/ 32 w 280"/>
                <a:gd name="T3" fmla="*/ 10 h 211"/>
                <a:gd name="T4" fmla="*/ 4 w 280"/>
                <a:gd name="T5" fmla="*/ 10 h 211"/>
                <a:gd name="T6" fmla="*/ 4 w 280"/>
                <a:gd name="T7" fmla="*/ 0 h 211"/>
                <a:gd name="T8" fmla="*/ 0 w 280"/>
                <a:gd name="T9" fmla="*/ 0 h 211"/>
                <a:gd name="T10" fmla="*/ 0 w 280"/>
                <a:gd name="T11" fmla="*/ 23 h 211"/>
                <a:gd name="T12" fmla="*/ 4 w 280"/>
                <a:gd name="T13" fmla="*/ 23 h 211"/>
                <a:gd name="T14" fmla="*/ 4 w 280"/>
                <a:gd name="T15" fmla="*/ 14 h 211"/>
                <a:gd name="T16" fmla="*/ 32 w 280"/>
                <a:gd name="T17" fmla="*/ 14 h 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0"/>
                <a:gd name="T28" fmla="*/ 0 h 211"/>
                <a:gd name="T29" fmla="*/ 280 w 280"/>
                <a:gd name="T30" fmla="*/ 211 h 2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0" h="211">
                  <a:moveTo>
                    <a:pt x="280" y="124"/>
                  </a:moveTo>
                  <a:lnTo>
                    <a:pt x="280" y="86"/>
                  </a:lnTo>
                  <a:lnTo>
                    <a:pt x="33" y="86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211"/>
                  </a:lnTo>
                  <a:lnTo>
                    <a:pt x="33" y="211"/>
                  </a:lnTo>
                  <a:lnTo>
                    <a:pt x="33" y="124"/>
                  </a:lnTo>
                  <a:lnTo>
                    <a:pt x="280" y="12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7" name="Freeform 1152"/>
            <p:cNvSpPr>
              <a:spLocks/>
            </p:cNvSpPr>
            <p:nvPr/>
          </p:nvSpPr>
          <p:spPr bwMode="auto">
            <a:xfrm>
              <a:off x="475" y="2908"/>
              <a:ext cx="94" cy="61"/>
            </a:xfrm>
            <a:custGeom>
              <a:avLst/>
              <a:gdLst>
                <a:gd name="T0" fmla="*/ 32 w 280"/>
                <a:gd name="T1" fmla="*/ 20 h 183"/>
                <a:gd name="T2" fmla="*/ 32 w 280"/>
                <a:gd name="T3" fmla="*/ 0 h 183"/>
                <a:gd name="T4" fmla="*/ 28 w 280"/>
                <a:gd name="T5" fmla="*/ 0 h 183"/>
                <a:gd name="T6" fmla="*/ 28 w 280"/>
                <a:gd name="T7" fmla="*/ 16 h 183"/>
                <a:gd name="T8" fmla="*/ 0 w 280"/>
                <a:gd name="T9" fmla="*/ 16 h 183"/>
                <a:gd name="T10" fmla="*/ 0 w 280"/>
                <a:gd name="T11" fmla="*/ 20 h 183"/>
                <a:gd name="T12" fmla="*/ 32 w 280"/>
                <a:gd name="T13" fmla="*/ 2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0"/>
                <a:gd name="T22" fmla="*/ 0 h 183"/>
                <a:gd name="T23" fmla="*/ 280 w 280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0" h="183">
                  <a:moveTo>
                    <a:pt x="280" y="183"/>
                  </a:moveTo>
                  <a:lnTo>
                    <a:pt x="280" y="0"/>
                  </a:lnTo>
                  <a:lnTo>
                    <a:pt x="246" y="0"/>
                  </a:lnTo>
                  <a:lnTo>
                    <a:pt x="246" y="145"/>
                  </a:lnTo>
                  <a:lnTo>
                    <a:pt x="0" y="145"/>
                  </a:lnTo>
                  <a:lnTo>
                    <a:pt x="0" y="183"/>
                  </a:lnTo>
                  <a:lnTo>
                    <a:pt x="280" y="183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8" name="Freeform 1153"/>
            <p:cNvSpPr>
              <a:spLocks/>
            </p:cNvSpPr>
            <p:nvPr/>
          </p:nvSpPr>
          <p:spPr bwMode="auto">
            <a:xfrm>
              <a:off x="473" y="2830"/>
              <a:ext cx="122" cy="17"/>
            </a:xfrm>
            <a:custGeom>
              <a:avLst/>
              <a:gdLst>
                <a:gd name="T0" fmla="*/ 41 w 365"/>
                <a:gd name="T1" fmla="*/ 0 h 51"/>
                <a:gd name="T2" fmla="*/ 38 w 365"/>
                <a:gd name="T3" fmla="*/ 1 h 51"/>
                <a:gd name="T4" fmla="*/ 36 w 365"/>
                <a:gd name="T5" fmla="*/ 1 h 51"/>
                <a:gd name="T6" fmla="*/ 33 w 365"/>
                <a:gd name="T7" fmla="*/ 2 h 51"/>
                <a:gd name="T8" fmla="*/ 31 w 365"/>
                <a:gd name="T9" fmla="*/ 2 h 51"/>
                <a:gd name="T10" fmla="*/ 28 w 365"/>
                <a:gd name="T11" fmla="*/ 3 h 51"/>
                <a:gd name="T12" fmla="*/ 26 w 365"/>
                <a:gd name="T13" fmla="*/ 3 h 51"/>
                <a:gd name="T14" fmla="*/ 23 w 365"/>
                <a:gd name="T15" fmla="*/ 3 h 51"/>
                <a:gd name="T16" fmla="*/ 20 w 365"/>
                <a:gd name="T17" fmla="*/ 3 h 51"/>
                <a:gd name="T18" fmla="*/ 18 w 365"/>
                <a:gd name="T19" fmla="*/ 3 h 51"/>
                <a:gd name="T20" fmla="*/ 15 w 365"/>
                <a:gd name="T21" fmla="*/ 3 h 51"/>
                <a:gd name="T22" fmla="*/ 12 w 365"/>
                <a:gd name="T23" fmla="*/ 3 h 51"/>
                <a:gd name="T24" fmla="*/ 10 w 365"/>
                <a:gd name="T25" fmla="*/ 2 h 51"/>
                <a:gd name="T26" fmla="*/ 7 w 365"/>
                <a:gd name="T27" fmla="*/ 2 h 51"/>
                <a:gd name="T28" fmla="*/ 5 w 365"/>
                <a:gd name="T29" fmla="*/ 1 h 51"/>
                <a:gd name="T30" fmla="*/ 2 w 365"/>
                <a:gd name="T31" fmla="*/ 1 h 51"/>
                <a:gd name="T32" fmla="*/ 0 w 365"/>
                <a:gd name="T33" fmla="*/ 0 h 51"/>
                <a:gd name="T34" fmla="*/ 1 w 365"/>
                <a:gd name="T35" fmla="*/ 2 h 51"/>
                <a:gd name="T36" fmla="*/ 4 w 365"/>
                <a:gd name="T37" fmla="*/ 3 h 51"/>
                <a:gd name="T38" fmla="*/ 6 w 365"/>
                <a:gd name="T39" fmla="*/ 4 h 51"/>
                <a:gd name="T40" fmla="*/ 9 w 365"/>
                <a:gd name="T41" fmla="*/ 4 h 51"/>
                <a:gd name="T42" fmla="*/ 11 w 365"/>
                <a:gd name="T43" fmla="*/ 5 h 51"/>
                <a:gd name="T44" fmla="*/ 14 w 365"/>
                <a:gd name="T45" fmla="*/ 5 h 51"/>
                <a:gd name="T46" fmla="*/ 16 w 365"/>
                <a:gd name="T47" fmla="*/ 6 h 51"/>
                <a:gd name="T48" fmla="*/ 19 w 365"/>
                <a:gd name="T49" fmla="*/ 6 h 51"/>
                <a:gd name="T50" fmla="*/ 22 w 365"/>
                <a:gd name="T51" fmla="*/ 6 h 51"/>
                <a:gd name="T52" fmla="*/ 24 w 365"/>
                <a:gd name="T53" fmla="*/ 6 h 51"/>
                <a:gd name="T54" fmla="*/ 27 w 365"/>
                <a:gd name="T55" fmla="*/ 5 h 51"/>
                <a:gd name="T56" fmla="*/ 30 w 365"/>
                <a:gd name="T57" fmla="*/ 5 h 51"/>
                <a:gd name="T58" fmla="*/ 32 w 365"/>
                <a:gd name="T59" fmla="*/ 4 h 51"/>
                <a:gd name="T60" fmla="*/ 35 w 365"/>
                <a:gd name="T61" fmla="*/ 4 h 51"/>
                <a:gd name="T62" fmla="*/ 37 w 365"/>
                <a:gd name="T63" fmla="*/ 3 h 51"/>
                <a:gd name="T64" fmla="*/ 39 w 365"/>
                <a:gd name="T65" fmla="*/ 2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5"/>
                <a:gd name="T100" fmla="*/ 0 h 51"/>
                <a:gd name="T101" fmla="*/ 365 w 365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5" h="51">
                  <a:moveTo>
                    <a:pt x="365" y="14"/>
                  </a:moveTo>
                  <a:lnTo>
                    <a:pt x="365" y="0"/>
                  </a:lnTo>
                  <a:lnTo>
                    <a:pt x="354" y="4"/>
                  </a:lnTo>
                  <a:lnTo>
                    <a:pt x="344" y="7"/>
                  </a:lnTo>
                  <a:lnTo>
                    <a:pt x="333" y="10"/>
                  </a:lnTo>
                  <a:lnTo>
                    <a:pt x="322" y="13"/>
                  </a:lnTo>
                  <a:lnTo>
                    <a:pt x="311" y="16"/>
                  </a:lnTo>
                  <a:lnTo>
                    <a:pt x="300" y="18"/>
                  </a:lnTo>
                  <a:lnTo>
                    <a:pt x="288" y="20"/>
                  </a:lnTo>
                  <a:lnTo>
                    <a:pt x="277" y="22"/>
                  </a:lnTo>
                  <a:lnTo>
                    <a:pt x="265" y="24"/>
                  </a:lnTo>
                  <a:lnTo>
                    <a:pt x="253" y="25"/>
                  </a:lnTo>
                  <a:lnTo>
                    <a:pt x="242" y="26"/>
                  </a:lnTo>
                  <a:lnTo>
                    <a:pt x="230" y="27"/>
                  </a:lnTo>
                  <a:lnTo>
                    <a:pt x="218" y="28"/>
                  </a:lnTo>
                  <a:lnTo>
                    <a:pt x="206" y="29"/>
                  </a:lnTo>
                  <a:lnTo>
                    <a:pt x="194" y="29"/>
                  </a:lnTo>
                  <a:lnTo>
                    <a:pt x="182" y="29"/>
                  </a:lnTo>
                  <a:lnTo>
                    <a:pt x="170" y="29"/>
                  </a:lnTo>
                  <a:lnTo>
                    <a:pt x="159" y="29"/>
                  </a:lnTo>
                  <a:lnTo>
                    <a:pt x="147" y="28"/>
                  </a:lnTo>
                  <a:lnTo>
                    <a:pt x="135" y="27"/>
                  </a:lnTo>
                  <a:lnTo>
                    <a:pt x="123" y="26"/>
                  </a:lnTo>
                  <a:lnTo>
                    <a:pt x="111" y="25"/>
                  </a:lnTo>
                  <a:lnTo>
                    <a:pt x="99" y="24"/>
                  </a:lnTo>
                  <a:lnTo>
                    <a:pt x="87" y="22"/>
                  </a:lnTo>
                  <a:lnTo>
                    <a:pt x="77" y="20"/>
                  </a:lnTo>
                  <a:lnTo>
                    <a:pt x="65" y="18"/>
                  </a:lnTo>
                  <a:lnTo>
                    <a:pt x="54" y="16"/>
                  </a:lnTo>
                  <a:lnTo>
                    <a:pt x="42" y="13"/>
                  </a:lnTo>
                  <a:lnTo>
                    <a:pt x="31" y="10"/>
                  </a:lnTo>
                  <a:lnTo>
                    <a:pt x="21" y="7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19"/>
                  </a:lnTo>
                  <a:lnTo>
                    <a:pt x="22" y="23"/>
                  </a:lnTo>
                  <a:lnTo>
                    <a:pt x="34" y="27"/>
                  </a:lnTo>
                  <a:lnTo>
                    <a:pt x="44" y="31"/>
                  </a:lnTo>
                  <a:lnTo>
                    <a:pt x="55" y="34"/>
                  </a:lnTo>
                  <a:lnTo>
                    <a:pt x="66" y="37"/>
                  </a:lnTo>
                  <a:lnTo>
                    <a:pt x="78" y="39"/>
                  </a:lnTo>
                  <a:lnTo>
                    <a:pt x="89" y="42"/>
                  </a:lnTo>
                  <a:lnTo>
                    <a:pt x="99" y="45"/>
                  </a:lnTo>
                  <a:lnTo>
                    <a:pt x="111" y="46"/>
                  </a:lnTo>
                  <a:lnTo>
                    <a:pt x="122" y="48"/>
                  </a:lnTo>
                  <a:lnTo>
                    <a:pt x="134" y="49"/>
                  </a:lnTo>
                  <a:lnTo>
                    <a:pt x="146" y="50"/>
                  </a:lnTo>
                  <a:lnTo>
                    <a:pt x="158" y="51"/>
                  </a:lnTo>
                  <a:lnTo>
                    <a:pt x="170" y="51"/>
                  </a:lnTo>
                  <a:lnTo>
                    <a:pt x="182" y="51"/>
                  </a:lnTo>
                  <a:lnTo>
                    <a:pt x="194" y="51"/>
                  </a:lnTo>
                  <a:lnTo>
                    <a:pt x="207" y="51"/>
                  </a:lnTo>
                  <a:lnTo>
                    <a:pt x="219" y="50"/>
                  </a:lnTo>
                  <a:lnTo>
                    <a:pt x="231" y="49"/>
                  </a:lnTo>
                  <a:lnTo>
                    <a:pt x="242" y="48"/>
                  </a:lnTo>
                  <a:lnTo>
                    <a:pt x="253" y="46"/>
                  </a:lnTo>
                  <a:lnTo>
                    <a:pt x="265" y="45"/>
                  </a:lnTo>
                  <a:lnTo>
                    <a:pt x="276" y="42"/>
                  </a:lnTo>
                  <a:lnTo>
                    <a:pt x="287" y="39"/>
                  </a:lnTo>
                  <a:lnTo>
                    <a:pt x="299" y="37"/>
                  </a:lnTo>
                  <a:lnTo>
                    <a:pt x="310" y="34"/>
                  </a:lnTo>
                  <a:lnTo>
                    <a:pt x="320" y="31"/>
                  </a:lnTo>
                  <a:lnTo>
                    <a:pt x="331" y="27"/>
                  </a:lnTo>
                  <a:lnTo>
                    <a:pt x="343" y="23"/>
                  </a:lnTo>
                  <a:lnTo>
                    <a:pt x="354" y="19"/>
                  </a:lnTo>
                  <a:lnTo>
                    <a:pt x="365" y="1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9" name="Freeform 1154"/>
            <p:cNvSpPr>
              <a:spLocks noEditPoints="1"/>
            </p:cNvSpPr>
            <p:nvPr/>
          </p:nvSpPr>
          <p:spPr bwMode="auto">
            <a:xfrm>
              <a:off x="494" y="2749"/>
              <a:ext cx="77" cy="59"/>
            </a:xfrm>
            <a:custGeom>
              <a:avLst/>
              <a:gdLst>
                <a:gd name="T0" fmla="*/ 23 w 230"/>
                <a:gd name="T1" fmla="*/ 6 h 176"/>
                <a:gd name="T2" fmla="*/ 24 w 230"/>
                <a:gd name="T3" fmla="*/ 5 h 176"/>
                <a:gd name="T4" fmla="*/ 25 w 230"/>
                <a:gd name="T5" fmla="*/ 4 h 176"/>
                <a:gd name="T6" fmla="*/ 25 w 230"/>
                <a:gd name="T7" fmla="*/ 3 h 176"/>
                <a:gd name="T8" fmla="*/ 25 w 230"/>
                <a:gd name="T9" fmla="*/ 1 h 176"/>
                <a:gd name="T10" fmla="*/ 22 w 230"/>
                <a:gd name="T11" fmla="*/ 1 h 176"/>
                <a:gd name="T12" fmla="*/ 22 w 230"/>
                <a:gd name="T13" fmla="*/ 2 h 176"/>
                <a:gd name="T14" fmla="*/ 20 w 230"/>
                <a:gd name="T15" fmla="*/ 2 h 176"/>
                <a:gd name="T16" fmla="*/ 5 w 230"/>
                <a:gd name="T17" fmla="*/ 2 h 176"/>
                <a:gd name="T18" fmla="*/ 3 w 230"/>
                <a:gd name="T19" fmla="*/ 3 h 176"/>
                <a:gd name="T20" fmla="*/ 1 w 230"/>
                <a:gd name="T21" fmla="*/ 5 h 176"/>
                <a:gd name="T22" fmla="*/ 0 w 230"/>
                <a:gd name="T23" fmla="*/ 8 h 176"/>
                <a:gd name="T24" fmla="*/ 0 w 230"/>
                <a:gd name="T25" fmla="*/ 12 h 176"/>
                <a:gd name="T26" fmla="*/ 1 w 230"/>
                <a:gd name="T27" fmla="*/ 15 h 176"/>
                <a:gd name="T28" fmla="*/ 3 w 230"/>
                <a:gd name="T29" fmla="*/ 17 h 176"/>
                <a:gd name="T30" fmla="*/ 6 w 230"/>
                <a:gd name="T31" fmla="*/ 19 h 176"/>
                <a:gd name="T32" fmla="*/ 8 w 230"/>
                <a:gd name="T33" fmla="*/ 15 h 176"/>
                <a:gd name="T34" fmla="*/ 6 w 230"/>
                <a:gd name="T35" fmla="*/ 15 h 176"/>
                <a:gd name="T36" fmla="*/ 5 w 230"/>
                <a:gd name="T37" fmla="*/ 14 h 176"/>
                <a:gd name="T38" fmla="*/ 4 w 230"/>
                <a:gd name="T39" fmla="*/ 13 h 176"/>
                <a:gd name="T40" fmla="*/ 3 w 230"/>
                <a:gd name="T41" fmla="*/ 11 h 176"/>
                <a:gd name="T42" fmla="*/ 4 w 230"/>
                <a:gd name="T43" fmla="*/ 9 h 176"/>
                <a:gd name="T44" fmla="*/ 4 w 230"/>
                <a:gd name="T45" fmla="*/ 7 h 176"/>
                <a:gd name="T46" fmla="*/ 5 w 230"/>
                <a:gd name="T47" fmla="*/ 6 h 176"/>
                <a:gd name="T48" fmla="*/ 7 w 230"/>
                <a:gd name="T49" fmla="*/ 6 h 176"/>
                <a:gd name="T50" fmla="*/ 9 w 230"/>
                <a:gd name="T51" fmla="*/ 6 h 176"/>
                <a:gd name="T52" fmla="*/ 10 w 230"/>
                <a:gd name="T53" fmla="*/ 7 h 176"/>
                <a:gd name="T54" fmla="*/ 10 w 230"/>
                <a:gd name="T55" fmla="*/ 8 h 176"/>
                <a:gd name="T56" fmla="*/ 11 w 230"/>
                <a:gd name="T57" fmla="*/ 12 h 176"/>
                <a:gd name="T58" fmla="*/ 12 w 230"/>
                <a:gd name="T59" fmla="*/ 15 h 176"/>
                <a:gd name="T60" fmla="*/ 13 w 230"/>
                <a:gd name="T61" fmla="*/ 18 h 176"/>
                <a:gd name="T62" fmla="*/ 15 w 230"/>
                <a:gd name="T63" fmla="*/ 19 h 176"/>
                <a:gd name="T64" fmla="*/ 19 w 230"/>
                <a:gd name="T65" fmla="*/ 20 h 176"/>
                <a:gd name="T66" fmla="*/ 22 w 230"/>
                <a:gd name="T67" fmla="*/ 19 h 176"/>
                <a:gd name="T68" fmla="*/ 24 w 230"/>
                <a:gd name="T69" fmla="*/ 18 h 176"/>
                <a:gd name="T70" fmla="*/ 25 w 230"/>
                <a:gd name="T71" fmla="*/ 16 h 176"/>
                <a:gd name="T72" fmla="*/ 26 w 230"/>
                <a:gd name="T73" fmla="*/ 13 h 176"/>
                <a:gd name="T74" fmla="*/ 25 w 230"/>
                <a:gd name="T75" fmla="*/ 9 h 176"/>
                <a:gd name="T76" fmla="*/ 22 w 230"/>
                <a:gd name="T77" fmla="*/ 6 h 176"/>
                <a:gd name="T78" fmla="*/ 18 w 230"/>
                <a:gd name="T79" fmla="*/ 6 h 176"/>
                <a:gd name="T80" fmla="*/ 20 w 230"/>
                <a:gd name="T81" fmla="*/ 7 h 176"/>
                <a:gd name="T82" fmla="*/ 22 w 230"/>
                <a:gd name="T83" fmla="*/ 9 h 176"/>
                <a:gd name="T84" fmla="*/ 22 w 230"/>
                <a:gd name="T85" fmla="*/ 12 h 176"/>
                <a:gd name="T86" fmla="*/ 22 w 230"/>
                <a:gd name="T87" fmla="*/ 14 h 176"/>
                <a:gd name="T88" fmla="*/ 22 w 230"/>
                <a:gd name="T89" fmla="*/ 15 h 176"/>
                <a:gd name="T90" fmla="*/ 20 w 230"/>
                <a:gd name="T91" fmla="*/ 16 h 176"/>
                <a:gd name="T92" fmla="*/ 19 w 230"/>
                <a:gd name="T93" fmla="*/ 16 h 176"/>
                <a:gd name="T94" fmla="*/ 17 w 230"/>
                <a:gd name="T95" fmla="*/ 16 h 176"/>
                <a:gd name="T96" fmla="*/ 16 w 230"/>
                <a:gd name="T97" fmla="*/ 15 h 176"/>
                <a:gd name="T98" fmla="*/ 15 w 230"/>
                <a:gd name="T99" fmla="*/ 14 h 176"/>
                <a:gd name="T100" fmla="*/ 14 w 230"/>
                <a:gd name="T101" fmla="*/ 13 h 176"/>
                <a:gd name="T102" fmla="*/ 14 w 230"/>
                <a:gd name="T103" fmla="*/ 10 h 176"/>
                <a:gd name="T104" fmla="*/ 13 w 230"/>
                <a:gd name="T105" fmla="*/ 7 h 1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176"/>
                <a:gd name="T161" fmla="*/ 230 w 230"/>
                <a:gd name="T162" fmla="*/ 176 h 1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176">
                  <a:moveTo>
                    <a:pt x="196" y="50"/>
                  </a:moveTo>
                  <a:lnTo>
                    <a:pt x="197" y="50"/>
                  </a:lnTo>
                  <a:lnTo>
                    <a:pt x="200" y="50"/>
                  </a:lnTo>
                  <a:lnTo>
                    <a:pt x="205" y="50"/>
                  </a:lnTo>
                  <a:lnTo>
                    <a:pt x="208" y="49"/>
                  </a:lnTo>
                  <a:lnTo>
                    <a:pt x="210" y="49"/>
                  </a:lnTo>
                  <a:lnTo>
                    <a:pt x="213" y="48"/>
                  </a:lnTo>
                  <a:lnTo>
                    <a:pt x="215" y="46"/>
                  </a:lnTo>
                  <a:lnTo>
                    <a:pt x="219" y="45"/>
                  </a:lnTo>
                  <a:lnTo>
                    <a:pt x="220" y="42"/>
                  </a:lnTo>
                  <a:lnTo>
                    <a:pt x="222" y="40"/>
                  </a:lnTo>
                  <a:lnTo>
                    <a:pt x="224" y="38"/>
                  </a:lnTo>
                  <a:lnTo>
                    <a:pt x="225" y="36"/>
                  </a:lnTo>
                  <a:lnTo>
                    <a:pt x="226" y="33"/>
                  </a:lnTo>
                  <a:lnTo>
                    <a:pt x="227" y="30"/>
                  </a:lnTo>
                  <a:lnTo>
                    <a:pt x="227" y="26"/>
                  </a:lnTo>
                  <a:lnTo>
                    <a:pt x="228" y="23"/>
                  </a:lnTo>
                  <a:lnTo>
                    <a:pt x="228" y="19"/>
                  </a:lnTo>
                  <a:lnTo>
                    <a:pt x="228" y="14"/>
                  </a:lnTo>
                  <a:lnTo>
                    <a:pt x="227" y="10"/>
                  </a:lnTo>
                  <a:lnTo>
                    <a:pt x="226" y="5"/>
                  </a:lnTo>
                  <a:lnTo>
                    <a:pt x="225" y="0"/>
                  </a:lnTo>
                  <a:lnTo>
                    <a:pt x="197" y="0"/>
                  </a:lnTo>
                  <a:lnTo>
                    <a:pt x="198" y="5"/>
                  </a:lnTo>
                  <a:lnTo>
                    <a:pt x="198" y="8"/>
                  </a:lnTo>
                  <a:lnTo>
                    <a:pt x="198" y="12"/>
                  </a:lnTo>
                  <a:lnTo>
                    <a:pt x="197" y="16"/>
                  </a:lnTo>
                  <a:lnTo>
                    <a:pt x="195" y="18"/>
                  </a:lnTo>
                  <a:lnTo>
                    <a:pt x="193" y="19"/>
                  </a:lnTo>
                  <a:lnTo>
                    <a:pt x="189" y="20"/>
                  </a:lnTo>
                  <a:lnTo>
                    <a:pt x="186" y="21"/>
                  </a:lnTo>
                  <a:lnTo>
                    <a:pt x="182" y="21"/>
                  </a:lnTo>
                  <a:lnTo>
                    <a:pt x="176" y="21"/>
                  </a:lnTo>
                  <a:lnTo>
                    <a:pt x="64" y="21"/>
                  </a:lnTo>
                  <a:lnTo>
                    <a:pt x="57" y="21"/>
                  </a:lnTo>
                  <a:lnTo>
                    <a:pt x="49" y="22"/>
                  </a:lnTo>
                  <a:lnTo>
                    <a:pt x="43" y="23"/>
                  </a:lnTo>
                  <a:lnTo>
                    <a:pt x="36" y="25"/>
                  </a:lnTo>
                  <a:lnTo>
                    <a:pt x="30" y="27"/>
                  </a:lnTo>
                  <a:lnTo>
                    <a:pt x="24" y="31"/>
                  </a:lnTo>
                  <a:lnTo>
                    <a:pt x="20" y="34"/>
                  </a:lnTo>
                  <a:lnTo>
                    <a:pt x="16" y="38"/>
                  </a:lnTo>
                  <a:lnTo>
                    <a:pt x="12" y="44"/>
                  </a:lnTo>
                  <a:lnTo>
                    <a:pt x="8" y="49"/>
                  </a:lnTo>
                  <a:lnTo>
                    <a:pt x="6" y="54"/>
                  </a:lnTo>
                  <a:lnTo>
                    <a:pt x="4" y="61"/>
                  </a:lnTo>
                  <a:lnTo>
                    <a:pt x="2" y="68"/>
                  </a:lnTo>
                  <a:lnTo>
                    <a:pt x="1" y="76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1" y="110"/>
                  </a:lnTo>
                  <a:lnTo>
                    <a:pt x="2" y="118"/>
                  </a:lnTo>
                  <a:lnTo>
                    <a:pt x="4" y="124"/>
                  </a:lnTo>
                  <a:lnTo>
                    <a:pt x="7" y="131"/>
                  </a:lnTo>
                  <a:lnTo>
                    <a:pt x="10" y="137"/>
                  </a:lnTo>
                  <a:lnTo>
                    <a:pt x="14" y="142"/>
                  </a:lnTo>
                  <a:lnTo>
                    <a:pt x="18" y="148"/>
                  </a:lnTo>
                  <a:lnTo>
                    <a:pt x="22" y="152"/>
                  </a:lnTo>
                  <a:lnTo>
                    <a:pt x="28" y="156"/>
                  </a:lnTo>
                  <a:lnTo>
                    <a:pt x="33" y="160"/>
                  </a:lnTo>
                  <a:lnTo>
                    <a:pt x="40" y="162"/>
                  </a:lnTo>
                  <a:lnTo>
                    <a:pt x="46" y="164"/>
                  </a:lnTo>
                  <a:lnTo>
                    <a:pt x="52" y="166"/>
                  </a:lnTo>
                  <a:lnTo>
                    <a:pt x="60" y="167"/>
                  </a:lnTo>
                  <a:lnTo>
                    <a:pt x="68" y="167"/>
                  </a:lnTo>
                  <a:lnTo>
                    <a:pt x="70" y="167"/>
                  </a:lnTo>
                  <a:lnTo>
                    <a:pt x="70" y="138"/>
                  </a:lnTo>
                  <a:lnTo>
                    <a:pt x="65" y="138"/>
                  </a:lnTo>
                  <a:lnTo>
                    <a:pt x="61" y="137"/>
                  </a:lnTo>
                  <a:lnTo>
                    <a:pt x="57" y="137"/>
                  </a:lnTo>
                  <a:lnTo>
                    <a:pt x="52" y="135"/>
                  </a:lnTo>
                  <a:lnTo>
                    <a:pt x="49" y="134"/>
                  </a:lnTo>
                  <a:lnTo>
                    <a:pt x="46" y="132"/>
                  </a:lnTo>
                  <a:lnTo>
                    <a:pt x="44" y="130"/>
                  </a:lnTo>
                  <a:lnTo>
                    <a:pt x="41" y="127"/>
                  </a:lnTo>
                  <a:lnTo>
                    <a:pt x="38" y="124"/>
                  </a:lnTo>
                  <a:lnTo>
                    <a:pt x="36" y="121"/>
                  </a:lnTo>
                  <a:lnTo>
                    <a:pt x="35" y="118"/>
                  </a:lnTo>
                  <a:lnTo>
                    <a:pt x="33" y="113"/>
                  </a:lnTo>
                  <a:lnTo>
                    <a:pt x="32" y="109"/>
                  </a:lnTo>
                  <a:lnTo>
                    <a:pt x="32" y="105"/>
                  </a:lnTo>
                  <a:lnTo>
                    <a:pt x="31" y="101"/>
                  </a:lnTo>
                  <a:lnTo>
                    <a:pt x="31" y="95"/>
                  </a:lnTo>
                  <a:lnTo>
                    <a:pt x="31" y="90"/>
                  </a:lnTo>
                  <a:lnTo>
                    <a:pt x="31" y="85"/>
                  </a:lnTo>
                  <a:lnTo>
                    <a:pt x="32" y="80"/>
                  </a:lnTo>
                  <a:lnTo>
                    <a:pt x="33" y="77"/>
                  </a:lnTo>
                  <a:lnTo>
                    <a:pt x="34" y="73"/>
                  </a:lnTo>
                  <a:lnTo>
                    <a:pt x="35" y="69"/>
                  </a:lnTo>
                  <a:lnTo>
                    <a:pt x="37" y="66"/>
                  </a:lnTo>
                  <a:lnTo>
                    <a:pt x="38" y="63"/>
                  </a:lnTo>
                  <a:lnTo>
                    <a:pt x="42" y="61"/>
                  </a:lnTo>
                  <a:lnTo>
                    <a:pt x="44" y="59"/>
                  </a:lnTo>
                  <a:lnTo>
                    <a:pt x="46" y="57"/>
                  </a:lnTo>
                  <a:lnTo>
                    <a:pt x="49" y="55"/>
                  </a:lnTo>
                  <a:lnTo>
                    <a:pt x="52" y="54"/>
                  </a:lnTo>
                  <a:lnTo>
                    <a:pt x="56" y="54"/>
                  </a:lnTo>
                  <a:lnTo>
                    <a:pt x="60" y="53"/>
                  </a:lnTo>
                  <a:lnTo>
                    <a:pt x="64" y="53"/>
                  </a:lnTo>
                  <a:lnTo>
                    <a:pt x="70" y="53"/>
                  </a:lnTo>
                  <a:lnTo>
                    <a:pt x="74" y="53"/>
                  </a:lnTo>
                  <a:lnTo>
                    <a:pt x="77" y="53"/>
                  </a:lnTo>
                  <a:lnTo>
                    <a:pt x="81" y="54"/>
                  </a:lnTo>
                  <a:lnTo>
                    <a:pt x="84" y="55"/>
                  </a:lnTo>
                  <a:lnTo>
                    <a:pt x="86" y="56"/>
                  </a:lnTo>
                  <a:lnTo>
                    <a:pt x="88" y="59"/>
                  </a:lnTo>
                  <a:lnTo>
                    <a:pt x="89" y="61"/>
                  </a:lnTo>
                  <a:lnTo>
                    <a:pt x="90" y="63"/>
                  </a:lnTo>
                  <a:lnTo>
                    <a:pt x="91" y="66"/>
                  </a:lnTo>
                  <a:lnTo>
                    <a:pt x="92" y="70"/>
                  </a:lnTo>
                  <a:lnTo>
                    <a:pt x="93" y="76"/>
                  </a:lnTo>
                  <a:lnTo>
                    <a:pt x="95" y="81"/>
                  </a:lnTo>
                  <a:lnTo>
                    <a:pt x="95" y="88"/>
                  </a:lnTo>
                  <a:lnTo>
                    <a:pt x="96" y="95"/>
                  </a:lnTo>
                  <a:lnTo>
                    <a:pt x="97" y="104"/>
                  </a:lnTo>
                  <a:lnTo>
                    <a:pt x="98" y="112"/>
                  </a:lnTo>
                  <a:lnTo>
                    <a:pt x="100" y="121"/>
                  </a:lnTo>
                  <a:lnTo>
                    <a:pt x="102" y="128"/>
                  </a:lnTo>
                  <a:lnTo>
                    <a:pt x="104" y="136"/>
                  </a:lnTo>
                  <a:lnTo>
                    <a:pt x="106" y="142"/>
                  </a:lnTo>
                  <a:lnTo>
                    <a:pt x="110" y="148"/>
                  </a:lnTo>
                  <a:lnTo>
                    <a:pt x="113" y="153"/>
                  </a:lnTo>
                  <a:lnTo>
                    <a:pt x="116" y="159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1" y="169"/>
                  </a:lnTo>
                  <a:lnTo>
                    <a:pt x="137" y="172"/>
                  </a:lnTo>
                  <a:lnTo>
                    <a:pt x="143" y="174"/>
                  </a:lnTo>
                  <a:lnTo>
                    <a:pt x="151" y="175"/>
                  </a:lnTo>
                  <a:lnTo>
                    <a:pt x="158" y="176"/>
                  </a:lnTo>
                  <a:lnTo>
                    <a:pt x="167" y="176"/>
                  </a:lnTo>
                  <a:lnTo>
                    <a:pt x="174" y="176"/>
                  </a:lnTo>
                  <a:lnTo>
                    <a:pt x="181" y="175"/>
                  </a:lnTo>
                  <a:lnTo>
                    <a:pt x="187" y="174"/>
                  </a:lnTo>
                  <a:lnTo>
                    <a:pt x="194" y="172"/>
                  </a:lnTo>
                  <a:lnTo>
                    <a:pt x="199" y="169"/>
                  </a:lnTo>
                  <a:lnTo>
                    <a:pt x="205" y="167"/>
                  </a:lnTo>
                  <a:lnTo>
                    <a:pt x="209" y="164"/>
                  </a:lnTo>
                  <a:lnTo>
                    <a:pt x="213" y="161"/>
                  </a:lnTo>
                  <a:lnTo>
                    <a:pt x="217" y="156"/>
                  </a:lnTo>
                  <a:lnTo>
                    <a:pt x="221" y="152"/>
                  </a:lnTo>
                  <a:lnTo>
                    <a:pt x="224" y="147"/>
                  </a:lnTo>
                  <a:lnTo>
                    <a:pt x="226" y="141"/>
                  </a:lnTo>
                  <a:lnTo>
                    <a:pt x="228" y="136"/>
                  </a:lnTo>
                  <a:lnTo>
                    <a:pt x="229" y="130"/>
                  </a:lnTo>
                  <a:lnTo>
                    <a:pt x="230" y="123"/>
                  </a:lnTo>
                  <a:lnTo>
                    <a:pt x="230" y="117"/>
                  </a:lnTo>
                  <a:lnTo>
                    <a:pt x="230" y="107"/>
                  </a:lnTo>
                  <a:lnTo>
                    <a:pt x="228" y="98"/>
                  </a:lnTo>
                  <a:lnTo>
                    <a:pt x="226" y="90"/>
                  </a:lnTo>
                  <a:lnTo>
                    <a:pt x="222" y="81"/>
                  </a:lnTo>
                  <a:lnTo>
                    <a:pt x="216" y="74"/>
                  </a:lnTo>
                  <a:lnTo>
                    <a:pt x="211" y="65"/>
                  </a:lnTo>
                  <a:lnTo>
                    <a:pt x="203" y="57"/>
                  </a:lnTo>
                  <a:lnTo>
                    <a:pt x="196" y="50"/>
                  </a:lnTo>
                  <a:close/>
                  <a:moveTo>
                    <a:pt x="147" y="54"/>
                  </a:moveTo>
                  <a:lnTo>
                    <a:pt x="154" y="54"/>
                  </a:lnTo>
                  <a:lnTo>
                    <a:pt x="159" y="55"/>
                  </a:lnTo>
                  <a:lnTo>
                    <a:pt x="164" y="56"/>
                  </a:lnTo>
                  <a:lnTo>
                    <a:pt x="169" y="59"/>
                  </a:lnTo>
                  <a:lnTo>
                    <a:pt x="173" y="61"/>
                  </a:lnTo>
                  <a:lnTo>
                    <a:pt x="178" y="64"/>
                  </a:lnTo>
                  <a:lnTo>
                    <a:pt x="182" y="67"/>
                  </a:lnTo>
                  <a:lnTo>
                    <a:pt x="185" y="70"/>
                  </a:lnTo>
                  <a:lnTo>
                    <a:pt x="188" y="75"/>
                  </a:lnTo>
                  <a:lnTo>
                    <a:pt x="190" y="79"/>
                  </a:lnTo>
                  <a:lnTo>
                    <a:pt x="194" y="83"/>
                  </a:lnTo>
                  <a:lnTo>
                    <a:pt x="196" y="89"/>
                  </a:lnTo>
                  <a:lnTo>
                    <a:pt x="197" y="93"/>
                  </a:lnTo>
                  <a:lnTo>
                    <a:pt x="198" y="98"/>
                  </a:lnTo>
                  <a:lnTo>
                    <a:pt x="199" y="105"/>
                  </a:lnTo>
                  <a:lnTo>
                    <a:pt x="199" y="110"/>
                  </a:lnTo>
                  <a:lnTo>
                    <a:pt x="199" y="115"/>
                  </a:lnTo>
                  <a:lnTo>
                    <a:pt x="199" y="118"/>
                  </a:lnTo>
                  <a:lnTo>
                    <a:pt x="198" y="121"/>
                  </a:lnTo>
                  <a:lnTo>
                    <a:pt x="197" y="124"/>
                  </a:lnTo>
                  <a:lnTo>
                    <a:pt x="196" y="127"/>
                  </a:lnTo>
                  <a:lnTo>
                    <a:pt x="194" y="130"/>
                  </a:lnTo>
                  <a:lnTo>
                    <a:pt x="193" y="132"/>
                  </a:lnTo>
                  <a:lnTo>
                    <a:pt x="190" y="134"/>
                  </a:lnTo>
                  <a:lnTo>
                    <a:pt x="188" y="136"/>
                  </a:lnTo>
                  <a:lnTo>
                    <a:pt x="185" y="138"/>
                  </a:lnTo>
                  <a:lnTo>
                    <a:pt x="182" y="139"/>
                  </a:lnTo>
                  <a:lnTo>
                    <a:pt x="180" y="140"/>
                  </a:lnTo>
                  <a:lnTo>
                    <a:pt x="175" y="141"/>
                  </a:lnTo>
                  <a:lnTo>
                    <a:pt x="172" y="142"/>
                  </a:lnTo>
                  <a:lnTo>
                    <a:pt x="168" y="142"/>
                  </a:lnTo>
                  <a:lnTo>
                    <a:pt x="164" y="142"/>
                  </a:lnTo>
                  <a:lnTo>
                    <a:pt x="159" y="142"/>
                  </a:lnTo>
                  <a:lnTo>
                    <a:pt x="156" y="142"/>
                  </a:lnTo>
                  <a:lnTo>
                    <a:pt x="153" y="141"/>
                  </a:lnTo>
                  <a:lnTo>
                    <a:pt x="150" y="140"/>
                  </a:lnTo>
                  <a:lnTo>
                    <a:pt x="146" y="139"/>
                  </a:lnTo>
                  <a:lnTo>
                    <a:pt x="144" y="138"/>
                  </a:lnTo>
                  <a:lnTo>
                    <a:pt x="141" y="137"/>
                  </a:lnTo>
                  <a:lnTo>
                    <a:pt x="139" y="135"/>
                  </a:lnTo>
                  <a:lnTo>
                    <a:pt x="138" y="133"/>
                  </a:lnTo>
                  <a:lnTo>
                    <a:pt x="136" y="131"/>
                  </a:lnTo>
                  <a:lnTo>
                    <a:pt x="133" y="128"/>
                  </a:lnTo>
                  <a:lnTo>
                    <a:pt x="132" y="125"/>
                  </a:lnTo>
                  <a:lnTo>
                    <a:pt x="131" y="122"/>
                  </a:lnTo>
                  <a:lnTo>
                    <a:pt x="130" y="119"/>
                  </a:lnTo>
                  <a:lnTo>
                    <a:pt x="129" y="116"/>
                  </a:lnTo>
                  <a:lnTo>
                    <a:pt x="128" y="111"/>
                  </a:lnTo>
                  <a:lnTo>
                    <a:pt x="127" y="104"/>
                  </a:lnTo>
                  <a:lnTo>
                    <a:pt x="126" y="96"/>
                  </a:lnTo>
                  <a:lnTo>
                    <a:pt x="125" y="89"/>
                  </a:lnTo>
                  <a:lnTo>
                    <a:pt x="123" y="81"/>
                  </a:lnTo>
                  <a:lnTo>
                    <a:pt x="121" y="75"/>
                  </a:lnTo>
                  <a:lnTo>
                    <a:pt x="119" y="67"/>
                  </a:lnTo>
                  <a:lnTo>
                    <a:pt x="117" y="61"/>
                  </a:lnTo>
                  <a:lnTo>
                    <a:pt x="114" y="54"/>
                  </a:lnTo>
                  <a:lnTo>
                    <a:pt x="147" y="5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0" name="Freeform 1155"/>
            <p:cNvSpPr>
              <a:spLocks noEditPoints="1"/>
            </p:cNvSpPr>
            <p:nvPr/>
          </p:nvSpPr>
          <p:spPr bwMode="auto">
            <a:xfrm>
              <a:off x="472" y="2672"/>
              <a:ext cx="99" cy="62"/>
            </a:xfrm>
            <a:custGeom>
              <a:avLst/>
              <a:gdLst>
                <a:gd name="T0" fmla="*/ 32 w 297"/>
                <a:gd name="T1" fmla="*/ 0 h 185"/>
                <a:gd name="T2" fmla="*/ 12 w 297"/>
                <a:gd name="T3" fmla="*/ 4 h 185"/>
                <a:gd name="T4" fmla="*/ 10 w 297"/>
                <a:gd name="T5" fmla="*/ 5 h 185"/>
                <a:gd name="T6" fmla="*/ 9 w 297"/>
                <a:gd name="T7" fmla="*/ 6 h 185"/>
                <a:gd name="T8" fmla="*/ 8 w 297"/>
                <a:gd name="T9" fmla="*/ 7 h 185"/>
                <a:gd name="T10" fmla="*/ 8 w 297"/>
                <a:gd name="T11" fmla="*/ 9 h 185"/>
                <a:gd name="T12" fmla="*/ 7 w 297"/>
                <a:gd name="T13" fmla="*/ 11 h 185"/>
                <a:gd name="T14" fmla="*/ 8 w 297"/>
                <a:gd name="T15" fmla="*/ 13 h 185"/>
                <a:gd name="T16" fmla="*/ 9 w 297"/>
                <a:gd name="T17" fmla="*/ 16 h 185"/>
                <a:gd name="T18" fmla="*/ 11 w 297"/>
                <a:gd name="T19" fmla="*/ 18 h 185"/>
                <a:gd name="T20" fmla="*/ 14 w 297"/>
                <a:gd name="T21" fmla="*/ 20 h 185"/>
                <a:gd name="T22" fmla="*/ 17 w 297"/>
                <a:gd name="T23" fmla="*/ 21 h 185"/>
                <a:gd name="T24" fmla="*/ 22 w 297"/>
                <a:gd name="T25" fmla="*/ 21 h 185"/>
                <a:gd name="T26" fmla="*/ 26 w 297"/>
                <a:gd name="T27" fmla="*/ 20 h 185"/>
                <a:gd name="T28" fmla="*/ 29 w 297"/>
                <a:gd name="T29" fmla="*/ 19 h 185"/>
                <a:gd name="T30" fmla="*/ 31 w 297"/>
                <a:gd name="T31" fmla="*/ 17 h 185"/>
                <a:gd name="T32" fmla="*/ 33 w 297"/>
                <a:gd name="T33" fmla="*/ 14 h 185"/>
                <a:gd name="T34" fmla="*/ 33 w 297"/>
                <a:gd name="T35" fmla="*/ 11 h 185"/>
                <a:gd name="T36" fmla="*/ 33 w 297"/>
                <a:gd name="T37" fmla="*/ 9 h 185"/>
                <a:gd name="T38" fmla="*/ 32 w 297"/>
                <a:gd name="T39" fmla="*/ 8 h 185"/>
                <a:gd name="T40" fmla="*/ 32 w 297"/>
                <a:gd name="T41" fmla="*/ 7 h 185"/>
                <a:gd name="T42" fmla="*/ 30 w 297"/>
                <a:gd name="T43" fmla="*/ 5 h 185"/>
                <a:gd name="T44" fmla="*/ 29 w 297"/>
                <a:gd name="T45" fmla="*/ 4 h 185"/>
                <a:gd name="T46" fmla="*/ 11 w 297"/>
                <a:gd name="T47" fmla="*/ 10 h 185"/>
                <a:gd name="T48" fmla="*/ 11 w 297"/>
                <a:gd name="T49" fmla="*/ 8 h 185"/>
                <a:gd name="T50" fmla="*/ 13 w 297"/>
                <a:gd name="T51" fmla="*/ 6 h 185"/>
                <a:gd name="T52" fmla="*/ 14 w 297"/>
                <a:gd name="T53" fmla="*/ 5 h 185"/>
                <a:gd name="T54" fmla="*/ 17 w 297"/>
                <a:gd name="T55" fmla="*/ 4 h 185"/>
                <a:gd name="T56" fmla="*/ 20 w 297"/>
                <a:gd name="T57" fmla="*/ 4 h 185"/>
                <a:gd name="T58" fmla="*/ 23 w 297"/>
                <a:gd name="T59" fmla="*/ 4 h 185"/>
                <a:gd name="T60" fmla="*/ 26 w 297"/>
                <a:gd name="T61" fmla="*/ 5 h 185"/>
                <a:gd name="T62" fmla="*/ 28 w 297"/>
                <a:gd name="T63" fmla="*/ 6 h 185"/>
                <a:gd name="T64" fmla="*/ 29 w 297"/>
                <a:gd name="T65" fmla="*/ 8 h 185"/>
                <a:gd name="T66" fmla="*/ 29 w 297"/>
                <a:gd name="T67" fmla="*/ 10 h 185"/>
                <a:gd name="T68" fmla="*/ 29 w 297"/>
                <a:gd name="T69" fmla="*/ 12 h 185"/>
                <a:gd name="T70" fmla="*/ 28 w 297"/>
                <a:gd name="T71" fmla="*/ 14 h 185"/>
                <a:gd name="T72" fmla="*/ 27 w 297"/>
                <a:gd name="T73" fmla="*/ 15 h 185"/>
                <a:gd name="T74" fmla="*/ 25 w 297"/>
                <a:gd name="T75" fmla="*/ 16 h 185"/>
                <a:gd name="T76" fmla="*/ 22 w 297"/>
                <a:gd name="T77" fmla="*/ 17 h 185"/>
                <a:gd name="T78" fmla="*/ 19 w 297"/>
                <a:gd name="T79" fmla="*/ 17 h 185"/>
                <a:gd name="T80" fmla="*/ 16 w 297"/>
                <a:gd name="T81" fmla="*/ 16 h 185"/>
                <a:gd name="T82" fmla="*/ 14 w 297"/>
                <a:gd name="T83" fmla="*/ 15 h 185"/>
                <a:gd name="T84" fmla="*/ 12 w 297"/>
                <a:gd name="T85" fmla="*/ 14 h 185"/>
                <a:gd name="T86" fmla="*/ 11 w 297"/>
                <a:gd name="T87" fmla="*/ 12 h 185"/>
                <a:gd name="T88" fmla="*/ 11 w 297"/>
                <a:gd name="T89" fmla="*/ 11 h 1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7"/>
                <a:gd name="T136" fmla="*/ 0 h 185"/>
                <a:gd name="T137" fmla="*/ 297 w 297"/>
                <a:gd name="T138" fmla="*/ 185 h 1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7" h="185">
                  <a:moveTo>
                    <a:pt x="256" y="36"/>
                  </a:moveTo>
                  <a:lnTo>
                    <a:pt x="290" y="36"/>
                  </a:lnTo>
                  <a:lnTo>
                    <a:pt x="290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07" y="36"/>
                  </a:lnTo>
                  <a:lnTo>
                    <a:pt x="101" y="39"/>
                  </a:lnTo>
                  <a:lnTo>
                    <a:pt x="97" y="42"/>
                  </a:lnTo>
                  <a:lnTo>
                    <a:pt x="93" y="45"/>
                  </a:lnTo>
                  <a:lnTo>
                    <a:pt x="88" y="49"/>
                  </a:lnTo>
                  <a:lnTo>
                    <a:pt x="85" y="52"/>
                  </a:lnTo>
                  <a:lnTo>
                    <a:pt x="82" y="55"/>
                  </a:lnTo>
                  <a:lnTo>
                    <a:pt x="79" y="59"/>
                  </a:lnTo>
                  <a:lnTo>
                    <a:pt x="75" y="63"/>
                  </a:lnTo>
                  <a:lnTo>
                    <a:pt x="73" y="67"/>
                  </a:lnTo>
                  <a:lnTo>
                    <a:pt x="71" y="71"/>
                  </a:lnTo>
                  <a:lnTo>
                    <a:pt x="70" y="75"/>
                  </a:lnTo>
                  <a:lnTo>
                    <a:pt x="68" y="80"/>
                  </a:lnTo>
                  <a:lnTo>
                    <a:pt x="67" y="84"/>
                  </a:lnTo>
                  <a:lnTo>
                    <a:pt x="67" y="89"/>
                  </a:lnTo>
                  <a:lnTo>
                    <a:pt x="66" y="94"/>
                  </a:lnTo>
                  <a:lnTo>
                    <a:pt x="66" y="99"/>
                  </a:lnTo>
                  <a:lnTo>
                    <a:pt x="66" y="109"/>
                  </a:lnTo>
                  <a:lnTo>
                    <a:pt x="68" y="117"/>
                  </a:lnTo>
                  <a:lnTo>
                    <a:pt x="70" y="126"/>
                  </a:lnTo>
                  <a:lnTo>
                    <a:pt x="73" y="134"/>
                  </a:lnTo>
                  <a:lnTo>
                    <a:pt x="78" y="142"/>
                  </a:lnTo>
                  <a:lnTo>
                    <a:pt x="83" y="149"/>
                  </a:lnTo>
                  <a:lnTo>
                    <a:pt x="89" y="155"/>
                  </a:lnTo>
                  <a:lnTo>
                    <a:pt x="96" y="162"/>
                  </a:lnTo>
                  <a:lnTo>
                    <a:pt x="104" y="167"/>
                  </a:lnTo>
                  <a:lnTo>
                    <a:pt x="113" y="171"/>
                  </a:lnTo>
                  <a:lnTo>
                    <a:pt x="122" y="176"/>
                  </a:lnTo>
                  <a:lnTo>
                    <a:pt x="133" y="179"/>
                  </a:lnTo>
                  <a:lnTo>
                    <a:pt x="143" y="182"/>
                  </a:lnTo>
                  <a:lnTo>
                    <a:pt x="155" y="184"/>
                  </a:lnTo>
                  <a:lnTo>
                    <a:pt x="168" y="185"/>
                  </a:lnTo>
                  <a:lnTo>
                    <a:pt x="181" y="185"/>
                  </a:lnTo>
                  <a:lnTo>
                    <a:pt x="195" y="185"/>
                  </a:lnTo>
                  <a:lnTo>
                    <a:pt x="207" y="184"/>
                  </a:lnTo>
                  <a:lnTo>
                    <a:pt x="219" y="182"/>
                  </a:lnTo>
                  <a:lnTo>
                    <a:pt x="231" y="179"/>
                  </a:lnTo>
                  <a:lnTo>
                    <a:pt x="240" y="176"/>
                  </a:lnTo>
                  <a:lnTo>
                    <a:pt x="250" y="171"/>
                  </a:lnTo>
                  <a:lnTo>
                    <a:pt x="259" y="167"/>
                  </a:lnTo>
                  <a:lnTo>
                    <a:pt x="266" y="162"/>
                  </a:lnTo>
                  <a:lnTo>
                    <a:pt x="274" y="155"/>
                  </a:lnTo>
                  <a:lnTo>
                    <a:pt x="280" y="149"/>
                  </a:lnTo>
                  <a:lnTo>
                    <a:pt x="286" y="142"/>
                  </a:lnTo>
                  <a:lnTo>
                    <a:pt x="290" y="135"/>
                  </a:lnTo>
                  <a:lnTo>
                    <a:pt x="293" y="126"/>
                  </a:lnTo>
                  <a:lnTo>
                    <a:pt x="295" y="117"/>
                  </a:lnTo>
                  <a:lnTo>
                    <a:pt x="297" y="109"/>
                  </a:lnTo>
                  <a:lnTo>
                    <a:pt x="297" y="99"/>
                  </a:lnTo>
                  <a:lnTo>
                    <a:pt x="297" y="94"/>
                  </a:lnTo>
                  <a:lnTo>
                    <a:pt x="296" y="89"/>
                  </a:lnTo>
                  <a:lnTo>
                    <a:pt x="296" y="84"/>
                  </a:lnTo>
                  <a:lnTo>
                    <a:pt x="295" y="80"/>
                  </a:lnTo>
                  <a:lnTo>
                    <a:pt x="293" y="75"/>
                  </a:lnTo>
                  <a:lnTo>
                    <a:pt x="292" y="71"/>
                  </a:lnTo>
                  <a:lnTo>
                    <a:pt x="290" y="67"/>
                  </a:lnTo>
                  <a:lnTo>
                    <a:pt x="287" y="63"/>
                  </a:lnTo>
                  <a:lnTo>
                    <a:pt x="285" y="59"/>
                  </a:lnTo>
                  <a:lnTo>
                    <a:pt x="281" y="55"/>
                  </a:lnTo>
                  <a:lnTo>
                    <a:pt x="278" y="52"/>
                  </a:lnTo>
                  <a:lnTo>
                    <a:pt x="274" y="49"/>
                  </a:lnTo>
                  <a:lnTo>
                    <a:pt x="271" y="45"/>
                  </a:lnTo>
                  <a:lnTo>
                    <a:pt x="266" y="42"/>
                  </a:lnTo>
                  <a:lnTo>
                    <a:pt x="261" y="39"/>
                  </a:lnTo>
                  <a:lnTo>
                    <a:pt x="256" y="36"/>
                  </a:lnTo>
                  <a:close/>
                  <a:moveTo>
                    <a:pt x="98" y="94"/>
                  </a:moveTo>
                  <a:lnTo>
                    <a:pt x="98" y="87"/>
                  </a:lnTo>
                  <a:lnTo>
                    <a:pt x="99" y="81"/>
                  </a:lnTo>
                  <a:lnTo>
                    <a:pt x="101" y="74"/>
                  </a:lnTo>
                  <a:lnTo>
                    <a:pt x="103" y="69"/>
                  </a:lnTo>
                  <a:lnTo>
                    <a:pt x="107" y="64"/>
                  </a:lnTo>
                  <a:lnTo>
                    <a:pt x="110" y="59"/>
                  </a:lnTo>
                  <a:lnTo>
                    <a:pt x="114" y="55"/>
                  </a:lnTo>
                  <a:lnTo>
                    <a:pt x="120" y="52"/>
                  </a:lnTo>
                  <a:lnTo>
                    <a:pt x="125" y="48"/>
                  </a:lnTo>
                  <a:lnTo>
                    <a:pt x="130" y="45"/>
                  </a:lnTo>
                  <a:lnTo>
                    <a:pt x="138" y="42"/>
                  </a:lnTo>
                  <a:lnTo>
                    <a:pt x="145" y="40"/>
                  </a:lnTo>
                  <a:lnTo>
                    <a:pt x="153" y="39"/>
                  </a:lnTo>
                  <a:lnTo>
                    <a:pt x="162" y="38"/>
                  </a:lnTo>
                  <a:lnTo>
                    <a:pt x="171" y="37"/>
                  </a:lnTo>
                  <a:lnTo>
                    <a:pt x="181" y="37"/>
                  </a:lnTo>
                  <a:lnTo>
                    <a:pt x="192" y="37"/>
                  </a:lnTo>
                  <a:lnTo>
                    <a:pt x="200" y="38"/>
                  </a:lnTo>
                  <a:lnTo>
                    <a:pt x="209" y="39"/>
                  </a:lnTo>
                  <a:lnTo>
                    <a:pt x="218" y="40"/>
                  </a:lnTo>
                  <a:lnTo>
                    <a:pt x="225" y="42"/>
                  </a:lnTo>
                  <a:lnTo>
                    <a:pt x="232" y="45"/>
                  </a:lnTo>
                  <a:lnTo>
                    <a:pt x="238" y="48"/>
                  </a:lnTo>
                  <a:lnTo>
                    <a:pt x="244" y="52"/>
                  </a:lnTo>
                  <a:lnTo>
                    <a:pt x="249" y="55"/>
                  </a:lnTo>
                  <a:lnTo>
                    <a:pt x="253" y="59"/>
                  </a:lnTo>
                  <a:lnTo>
                    <a:pt x="256" y="64"/>
                  </a:lnTo>
                  <a:lnTo>
                    <a:pt x="260" y="69"/>
                  </a:lnTo>
                  <a:lnTo>
                    <a:pt x="262" y="74"/>
                  </a:lnTo>
                  <a:lnTo>
                    <a:pt x="264" y="81"/>
                  </a:lnTo>
                  <a:lnTo>
                    <a:pt x="265" y="87"/>
                  </a:lnTo>
                  <a:lnTo>
                    <a:pt x="265" y="94"/>
                  </a:lnTo>
                  <a:lnTo>
                    <a:pt x="265" y="99"/>
                  </a:lnTo>
                  <a:lnTo>
                    <a:pt x="264" y="106"/>
                  </a:lnTo>
                  <a:lnTo>
                    <a:pt x="262" y="111"/>
                  </a:lnTo>
                  <a:lnTo>
                    <a:pt x="260" y="116"/>
                  </a:lnTo>
                  <a:lnTo>
                    <a:pt x="256" y="121"/>
                  </a:lnTo>
                  <a:lnTo>
                    <a:pt x="253" y="125"/>
                  </a:lnTo>
                  <a:lnTo>
                    <a:pt x="249" y="129"/>
                  </a:lnTo>
                  <a:lnTo>
                    <a:pt x="244" y="134"/>
                  </a:lnTo>
                  <a:lnTo>
                    <a:pt x="238" y="137"/>
                  </a:lnTo>
                  <a:lnTo>
                    <a:pt x="232" y="140"/>
                  </a:lnTo>
                  <a:lnTo>
                    <a:pt x="225" y="142"/>
                  </a:lnTo>
                  <a:lnTo>
                    <a:pt x="218" y="144"/>
                  </a:lnTo>
                  <a:lnTo>
                    <a:pt x="209" y="146"/>
                  </a:lnTo>
                  <a:lnTo>
                    <a:pt x="200" y="148"/>
                  </a:lnTo>
                  <a:lnTo>
                    <a:pt x="191" y="149"/>
                  </a:lnTo>
                  <a:lnTo>
                    <a:pt x="181" y="149"/>
                  </a:lnTo>
                  <a:lnTo>
                    <a:pt x="171" y="149"/>
                  </a:lnTo>
                  <a:lnTo>
                    <a:pt x="163" y="148"/>
                  </a:lnTo>
                  <a:lnTo>
                    <a:pt x="154" y="146"/>
                  </a:lnTo>
                  <a:lnTo>
                    <a:pt x="145" y="144"/>
                  </a:lnTo>
                  <a:lnTo>
                    <a:pt x="138" y="142"/>
                  </a:lnTo>
                  <a:lnTo>
                    <a:pt x="131" y="140"/>
                  </a:lnTo>
                  <a:lnTo>
                    <a:pt x="125" y="137"/>
                  </a:lnTo>
                  <a:lnTo>
                    <a:pt x="120" y="134"/>
                  </a:lnTo>
                  <a:lnTo>
                    <a:pt x="114" y="129"/>
                  </a:lnTo>
                  <a:lnTo>
                    <a:pt x="110" y="125"/>
                  </a:lnTo>
                  <a:lnTo>
                    <a:pt x="107" y="121"/>
                  </a:lnTo>
                  <a:lnTo>
                    <a:pt x="103" y="116"/>
                  </a:lnTo>
                  <a:lnTo>
                    <a:pt x="101" y="111"/>
                  </a:lnTo>
                  <a:lnTo>
                    <a:pt x="99" y="106"/>
                  </a:lnTo>
                  <a:lnTo>
                    <a:pt x="98" y="99"/>
                  </a:lnTo>
                  <a:lnTo>
                    <a:pt x="98" y="9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1" name="Freeform 1156"/>
            <p:cNvSpPr>
              <a:spLocks noEditPoints="1"/>
            </p:cNvSpPr>
            <p:nvPr/>
          </p:nvSpPr>
          <p:spPr bwMode="auto">
            <a:xfrm>
              <a:off x="472" y="2626"/>
              <a:ext cx="97" cy="28"/>
            </a:xfrm>
            <a:custGeom>
              <a:avLst/>
              <a:gdLst>
                <a:gd name="T0" fmla="*/ 29 w 290"/>
                <a:gd name="T1" fmla="*/ 4 h 84"/>
                <a:gd name="T2" fmla="*/ 9 w 290"/>
                <a:gd name="T3" fmla="*/ 4 h 84"/>
                <a:gd name="T4" fmla="*/ 9 w 290"/>
                <a:gd name="T5" fmla="*/ 9 h 84"/>
                <a:gd name="T6" fmla="*/ 12 w 290"/>
                <a:gd name="T7" fmla="*/ 9 h 84"/>
                <a:gd name="T8" fmla="*/ 12 w 290"/>
                <a:gd name="T9" fmla="*/ 6 h 84"/>
                <a:gd name="T10" fmla="*/ 29 w 290"/>
                <a:gd name="T11" fmla="*/ 6 h 84"/>
                <a:gd name="T12" fmla="*/ 29 w 290"/>
                <a:gd name="T13" fmla="*/ 9 h 84"/>
                <a:gd name="T14" fmla="*/ 32 w 290"/>
                <a:gd name="T15" fmla="*/ 9 h 84"/>
                <a:gd name="T16" fmla="*/ 32 w 290"/>
                <a:gd name="T17" fmla="*/ 0 h 84"/>
                <a:gd name="T18" fmla="*/ 29 w 290"/>
                <a:gd name="T19" fmla="*/ 0 h 84"/>
                <a:gd name="T20" fmla="*/ 29 w 290"/>
                <a:gd name="T21" fmla="*/ 4 h 84"/>
                <a:gd name="T22" fmla="*/ 0 w 290"/>
                <a:gd name="T23" fmla="*/ 4 h 84"/>
                <a:gd name="T24" fmla="*/ 0 w 290"/>
                <a:gd name="T25" fmla="*/ 6 h 84"/>
                <a:gd name="T26" fmla="*/ 4 w 290"/>
                <a:gd name="T27" fmla="*/ 6 h 84"/>
                <a:gd name="T28" fmla="*/ 4 w 290"/>
                <a:gd name="T29" fmla="*/ 4 h 84"/>
                <a:gd name="T30" fmla="*/ 0 w 290"/>
                <a:gd name="T31" fmla="*/ 4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0"/>
                <a:gd name="T49" fmla="*/ 0 h 84"/>
                <a:gd name="T50" fmla="*/ 290 w 290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0" h="84">
                  <a:moveTo>
                    <a:pt x="260" y="35"/>
                  </a:moveTo>
                  <a:lnTo>
                    <a:pt x="81" y="35"/>
                  </a:lnTo>
                  <a:lnTo>
                    <a:pt x="81" y="77"/>
                  </a:lnTo>
                  <a:lnTo>
                    <a:pt x="111" y="77"/>
                  </a:lnTo>
                  <a:lnTo>
                    <a:pt x="111" y="51"/>
                  </a:lnTo>
                  <a:lnTo>
                    <a:pt x="260" y="51"/>
                  </a:lnTo>
                  <a:lnTo>
                    <a:pt x="260" y="84"/>
                  </a:lnTo>
                  <a:lnTo>
                    <a:pt x="290" y="84"/>
                  </a:lnTo>
                  <a:lnTo>
                    <a:pt x="290" y="0"/>
                  </a:lnTo>
                  <a:lnTo>
                    <a:pt x="260" y="0"/>
                  </a:lnTo>
                  <a:lnTo>
                    <a:pt x="260" y="35"/>
                  </a:lnTo>
                  <a:close/>
                  <a:moveTo>
                    <a:pt x="0" y="34"/>
                  </a:moveTo>
                  <a:lnTo>
                    <a:pt x="0" y="51"/>
                  </a:lnTo>
                  <a:lnTo>
                    <a:pt x="40" y="51"/>
                  </a:lnTo>
                  <a:lnTo>
                    <a:pt x="4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2" name="Freeform 1157"/>
            <p:cNvSpPr>
              <a:spLocks/>
            </p:cNvSpPr>
            <p:nvPr/>
          </p:nvSpPr>
          <p:spPr bwMode="auto">
            <a:xfrm>
              <a:off x="494" y="2514"/>
              <a:ext cx="75" cy="96"/>
            </a:xfrm>
            <a:custGeom>
              <a:avLst/>
              <a:gdLst>
                <a:gd name="T0" fmla="*/ 25 w 224"/>
                <a:gd name="T1" fmla="*/ 26 h 290"/>
                <a:gd name="T2" fmla="*/ 8 w 224"/>
                <a:gd name="T3" fmla="*/ 26 h 290"/>
                <a:gd name="T4" fmla="*/ 7 w 224"/>
                <a:gd name="T5" fmla="*/ 26 h 290"/>
                <a:gd name="T6" fmla="*/ 6 w 224"/>
                <a:gd name="T7" fmla="*/ 26 h 290"/>
                <a:gd name="T8" fmla="*/ 5 w 224"/>
                <a:gd name="T9" fmla="*/ 25 h 290"/>
                <a:gd name="T10" fmla="*/ 4 w 224"/>
                <a:gd name="T11" fmla="*/ 25 h 290"/>
                <a:gd name="T12" fmla="*/ 4 w 224"/>
                <a:gd name="T13" fmla="*/ 24 h 290"/>
                <a:gd name="T14" fmla="*/ 3 w 224"/>
                <a:gd name="T15" fmla="*/ 23 h 290"/>
                <a:gd name="T16" fmla="*/ 3 w 224"/>
                <a:gd name="T17" fmla="*/ 22 h 290"/>
                <a:gd name="T18" fmla="*/ 3 w 224"/>
                <a:gd name="T19" fmla="*/ 21 h 290"/>
                <a:gd name="T20" fmla="*/ 3 w 224"/>
                <a:gd name="T21" fmla="*/ 21 h 290"/>
                <a:gd name="T22" fmla="*/ 4 w 224"/>
                <a:gd name="T23" fmla="*/ 20 h 290"/>
                <a:gd name="T24" fmla="*/ 4 w 224"/>
                <a:gd name="T25" fmla="*/ 19 h 290"/>
                <a:gd name="T26" fmla="*/ 5 w 224"/>
                <a:gd name="T27" fmla="*/ 19 h 290"/>
                <a:gd name="T28" fmla="*/ 5 w 224"/>
                <a:gd name="T29" fmla="*/ 19 h 290"/>
                <a:gd name="T30" fmla="*/ 6 w 224"/>
                <a:gd name="T31" fmla="*/ 19 h 290"/>
                <a:gd name="T32" fmla="*/ 7 w 224"/>
                <a:gd name="T33" fmla="*/ 18 h 290"/>
                <a:gd name="T34" fmla="*/ 25 w 224"/>
                <a:gd name="T35" fmla="*/ 18 h 290"/>
                <a:gd name="T36" fmla="*/ 9 w 224"/>
                <a:gd name="T37" fmla="*/ 13 h 290"/>
                <a:gd name="T38" fmla="*/ 8 w 224"/>
                <a:gd name="T39" fmla="*/ 13 h 290"/>
                <a:gd name="T40" fmla="*/ 6 w 224"/>
                <a:gd name="T41" fmla="*/ 13 h 290"/>
                <a:gd name="T42" fmla="*/ 5 w 224"/>
                <a:gd name="T43" fmla="*/ 13 h 290"/>
                <a:gd name="T44" fmla="*/ 5 w 224"/>
                <a:gd name="T45" fmla="*/ 12 h 290"/>
                <a:gd name="T46" fmla="*/ 4 w 224"/>
                <a:gd name="T47" fmla="*/ 11 h 290"/>
                <a:gd name="T48" fmla="*/ 4 w 224"/>
                <a:gd name="T49" fmla="*/ 10 h 290"/>
                <a:gd name="T50" fmla="*/ 3 w 224"/>
                <a:gd name="T51" fmla="*/ 10 h 290"/>
                <a:gd name="T52" fmla="*/ 3 w 224"/>
                <a:gd name="T53" fmla="*/ 9 h 290"/>
                <a:gd name="T54" fmla="*/ 3 w 224"/>
                <a:gd name="T55" fmla="*/ 8 h 290"/>
                <a:gd name="T56" fmla="*/ 4 w 224"/>
                <a:gd name="T57" fmla="*/ 7 h 290"/>
                <a:gd name="T58" fmla="*/ 4 w 224"/>
                <a:gd name="T59" fmla="*/ 6 h 290"/>
                <a:gd name="T60" fmla="*/ 4 w 224"/>
                <a:gd name="T61" fmla="*/ 6 h 290"/>
                <a:gd name="T62" fmla="*/ 5 w 224"/>
                <a:gd name="T63" fmla="*/ 6 h 290"/>
                <a:gd name="T64" fmla="*/ 6 w 224"/>
                <a:gd name="T65" fmla="*/ 5 h 290"/>
                <a:gd name="T66" fmla="*/ 7 w 224"/>
                <a:gd name="T67" fmla="*/ 5 h 290"/>
                <a:gd name="T68" fmla="*/ 8 w 224"/>
                <a:gd name="T69" fmla="*/ 5 h 290"/>
                <a:gd name="T70" fmla="*/ 25 w 224"/>
                <a:gd name="T71" fmla="*/ 0 h 290"/>
                <a:gd name="T72" fmla="*/ 7 w 224"/>
                <a:gd name="T73" fmla="*/ 0 h 290"/>
                <a:gd name="T74" fmla="*/ 6 w 224"/>
                <a:gd name="T75" fmla="*/ 0 h 290"/>
                <a:gd name="T76" fmla="*/ 4 w 224"/>
                <a:gd name="T77" fmla="*/ 0 h 290"/>
                <a:gd name="T78" fmla="*/ 3 w 224"/>
                <a:gd name="T79" fmla="*/ 1 h 290"/>
                <a:gd name="T80" fmla="*/ 2 w 224"/>
                <a:gd name="T81" fmla="*/ 2 h 290"/>
                <a:gd name="T82" fmla="*/ 1 w 224"/>
                <a:gd name="T83" fmla="*/ 3 h 290"/>
                <a:gd name="T84" fmla="*/ 0 w 224"/>
                <a:gd name="T85" fmla="*/ 4 h 290"/>
                <a:gd name="T86" fmla="*/ 0 w 224"/>
                <a:gd name="T87" fmla="*/ 6 h 290"/>
                <a:gd name="T88" fmla="*/ 0 w 224"/>
                <a:gd name="T89" fmla="*/ 8 h 290"/>
                <a:gd name="T90" fmla="*/ 0 w 224"/>
                <a:gd name="T91" fmla="*/ 10 h 290"/>
                <a:gd name="T92" fmla="*/ 1 w 224"/>
                <a:gd name="T93" fmla="*/ 12 h 290"/>
                <a:gd name="T94" fmla="*/ 3 w 224"/>
                <a:gd name="T95" fmla="*/ 13 h 290"/>
                <a:gd name="T96" fmla="*/ 3 w 224"/>
                <a:gd name="T97" fmla="*/ 14 h 290"/>
                <a:gd name="T98" fmla="*/ 1 w 224"/>
                <a:gd name="T99" fmla="*/ 16 h 290"/>
                <a:gd name="T100" fmla="*/ 0 w 224"/>
                <a:gd name="T101" fmla="*/ 17 h 290"/>
                <a:gd name="T102" fmla="*/ 0 w 224"/>
                <a:gd name="T103" fmla="*/ 19 h 290"/>
                <a:gd name="T104" fmla="*/ 0 w 224"/>
                <a:gd name="T105" fmla="*/ 22 h 290"/>
                <a:gd name="T106" fmla="*/ 0 w 224"/>
                <a:gd name="T107" fmla="*/ 24 h 290"/>
                <a:gd name="T108" fmla="*/ 1 w 224"/>
                <a:gd name="T109" fmla="*/ 25 h 290"/>
                <a:gd name="T110" fmla="*/ 3 w 224"/>
                <a:gd name="T111" fmla="*/ 26 h 290"/>
                <a:gd name="T112" fmla="*/ 1 w 224"/>
                <a:gd name="T113" fmla="*/ 27 h 290"/>
                <a:gd name="T114" fmla="*/ 25 w 224"/>
                <a:gd name="T115" fmla="*/ 32 h 2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4"/>
                <a:gd name="T175" fmla="*/ 0 h 290"/>
                <a:gd name="T176" fmla="*/ 224 w 224"/>
                <a:gd name="T177" fmla="*/ 290 h 2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4" h="290">
                  <a:moveTo>
                    <a:pt x="224" y="290"/>
                  </a:moveTo>
                  <a:lnTo>
                    <a:pt x="224" y="242"/>
                  </a:lnTo>
                  <a:lnTo>
                    <a:pt x="79" y="242"/>
                  </a:lnTo>
                  <a:lnTo>
                    <a:pt x="73" y="242"/>
                  </a:lnTo>
                  <a:lnTo>
                    <a:pt x="68" y="241"/>
                  </a:lnTo>
                  <a:lnTo>
                    <a:pt x="62" y="239"/>
                  </a:lnTo>
                  <a:lnTo>
                    <a:pt x="58" y="238"/>
                  </a:lnTo>
                  <a:lnTo>
                    <a:pt x="52" y="236"/>
                  </a:lnTo>
                  <a:lnTo>
                    <a:pt x="48" y="234"/>
                  </a:lnTo>
                  <a:lnTo>
                    <a:pt x="45" y="232"/>
                  </a:lnTo>
                  <a:lnTo>
                    <a:pt x="42" y="230"/>
                  </a:lnTo>
                  <a:lnTo>
                    <a:pt x="38" y="227"/>
                  </a:lnTo>
                  <a:lnTo>
                    <a:pt x="36" y="223"/>
                  </a:lnTo>
                  <a:lnTo>
                    <a:pt x="34" y="219"/>
                  </a:lnTo>
                  <a:lnTo>
                    <a:pt x="32" y="216"/>
                  </a:lnTo>
                  <a:lnTo>
                    <a:pt x="31" y="212"/>
                  </a:lnTo>
                  <a:lnTo>
                    <a:pt x="30" y="207"/>
                  </a:lnTo>
                  <a:lnTo>
                    <a:pt x="29" y="203"/>
                  </a:lnTo>
                  <a:lnTo>
                    <a:pt x="29" y="198"/>
                  </a:lnTo>
                  <a:lnTo>
                    <a:pt x="29" y="193"/>
                  </a:lnTo>
                  <a:lnTo>
                    <a:pt x="30" y="190"/>
                  </a:lnTo>
                  <a:lnTo>
                    <a:pt x="30" y="187"/>
                  </a:lnTo>
                  <a:lnTo>
                    <a:pt x="32" y="184"/>
                  </a:lnTo>
                  <a:lnTo>
                    <a:pt x="33" y="180"/>
                  </a:lnTo>
                  <a:lnTo>
                    <a:pt x="35" y="178"/>
                  </a:lnTo>
                  <a:lnTo>
                    <a:pt x="37" y="176"/>
                  </a:lnTo>
                  <a:lnTo>
                    <a:pt x="40" y="174"/>
                  </a:lnTo>
                  <a:lnTo>
                    <a:pt x="43" y="172"/>
                  </a:lnTo>
                  <a:lnTo>
                    <a:pt x="46" y="171"/>
                  </a:lnTo>
                  <a:lnTo>
                    <a:pt x="49" y="170"/>
                  </a:lnTo>
                  <a:lnTo>
                    <a:pt x="54" y="168"/>
                  </a:lnTo>
                  <a:lnTo>
                    <a:pt x="58" y="168"/>
                  </a:lnTo>
                  <a:lnTo>
                    <a:pt x="62" y="167"/>
                  </a:lnTo>
                  <a:lnTo>
                    <a:pt x="67" y="167"/>
                  </a:lnTo>
                  <a:lnTo>
                    <a:pt x="72" y="167"/>
                  </a:lnTo>
                  <a:lnTo>
                    <a:pt x="224" y="167"/>
                  </a:lnTo>
                  <a:lnTo>
                    <a:pt x="224" y="122"/>
                  </a:lnTo>
                  <a:lnTo>
                    <a:pt x="79" y="122"/>
                  </a:lnTo>
                  <a:lnTo>
                    <a:pt x="73" y="122"/>
                  </a:lnTo>
                  <a:lnTo>
                    <a:pt x="68" y="121"/>
                  </a:lnTo>
                  <a:lnTo>
                    <a:pt x="62" y="120"/>
                  </a:lnTo>
                  <a:lnTo>
                    <a:pt x="58" y="119"/>
                  </a:lnTo>
                  <a:lnTo>
                    <a:pt x="54" y="117"/>
                  </a:lnTo>
                  <a:lnTo>
                    <a:pt x="49" y="115"/>
                  </a:lnTo>
                  <a:lnTo>
                    <a:pt x="45" y="113"/>
                  </a:lnTo>
                  <a:lnTo>
                    <a:pt x="42" y="109"/>
                  </a:lnTo>
                  <a:lnTo>
                    <a:pt x="38" y="107"/>
                  </a:lnTo>
                  <a:lnTo>
                    <a:pt x="36" y="103"/>
                  </a:lnTo>
                  <a:lnTo>
                    <a:pt x="34" y="100"/>
                  </a:lnTo>
                  <a:lnTo>
                    <a:pt x="32" y="95"/>
                  </a:lnTo>
                  <a:lnTo>
                    <a:pt x="31" y="92"/>
                  </a:lnTo>
                  <a:lnTo>
                    <a:pt x="30" y="87"/>
                  </a:lnTo>
                  <a:lnTo>
                    <a:pt x="29" y="82"/>
                  </a:lnTo>
                  <a:lnTo>
                    <a:pt x="29" y="78"/>
                  </a:lnTo>
                  <a:lnTo>
                    <a:pt x="29" y="74"/>
                  </a:lnTo>
                  <a:lnTo>
                    <a:pt x="30" y="70"/>
                  </a:lnTo>
                  <a:lnTo>
                    <a:pt x="30" y="66"/>
                  </a:lnTo>
                  <a:lnTo>
                    <a:pt x="32" y="63"/>
                  </a:lnTo>
                  <a:lnTo>
                    <a:pt x="33" y="61"/>
                  </a:lnTo>
                  <a:lnTo>
                    <a:pt x="35" y="58"/>
                  </a:lnTo>
                  <a:lnTo>
                    <a:pt x="37" y="56"/>
                  </a:lnTo>
                  <a:lnTo>
                    <a:pt x="40" y="54"/>
                  </a:lnTo>
                  <a:lnTo>
                    <a:pt x="43" y="52"/>
                  </a:lnTo>
                  <a:lnTo>
                    <a:pt x="46" y="51"/>
                  </a:lnTo>
                  <a:lnTo>
                    <a:pt x="49" y="50"/>
                  </a:lnTo>
                  <a:lnTo>
                    <a:pt x="54" y="49"/>
                  </a:lnTo>
                  <a:lnTo>
                    <a:pt x="58" y="49"/>
                  </a:lnTo>
                  <a:lnTo>
                    <a:pt x="62" y="48"/>
                  </a:lnTo>
                  <a:lnTo>
                    <a:pt x="67" y="48"/>
                  </a:lnTo>
                  <a:lnTo>
                    <a:pt x="72" y="48"/>
                  </a:lnTo>
                  <a:lnTo>
                    <a:pt x="224" y="48"/>
                  </a:lnTo>
                  <a:lnTo>
                    <a:pt x="224" y="0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0" y="1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30" y="6"/>
                  </a:lnTo>
                  <a:lnTo>
                    <a:pt x="24" y="8"/>
                  </a:lnTo>
                  <a:lnTo>
                    <a:pt x="19" y="11"/>
                  </a:lnTo>
                  <a:lnTo>
                    <a:pt x="15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31"/>
                  </a:lnTo>
                  <a:lnTo>
                    <a:pt x="3" y="37"/>
                  </a:lnTo>
                  <a:lnTo>
                    <a:pt x="1" y="45"/>
                  </a:lnTo>
                  <a:lnTo>
                    <a:pt x="0" y="53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2" y="81"/>
                  </a:lnTo>
                  <a:lnTo>
                    <a:pt x="4" y="91"/>
                  </a:lnTo>
                  <a:lnTo>
                    <a:pt x="7" y="99"/>
                  </a:lnTo>
                  <a:lnTo>
                    <a:pt x="12" y="106"/>
                  </a:lnTo>
                  <a:lnTo>
                    <a:pt x="17" y="114"/>
                  </a:lnTo>
                  <a:lnTo>
                    <a:pt x="23" y="120"/>
                  </a:lnTo>
                  <a:lnTo>
                    <a:pt x="31" y="127"/>
                  </a:lnTo>
                  <a:lnTo>
                    <a:pt x="24" y="131"/>
                  </a:lnTo>
                  <a:lnTo>
                    <a:pt x="18" y="136"/>
                  </a:lnTo>
                  <a:lnTo>
                    <a:pt x="13" y="142"/>
                  </a:lnTo>
                  <a:lnTo>
                    <a:pt x="8" y="149"/>
                  </a:lnTo>
                  <a:lnTo>
                    <a:pt x="4" y="157"/>
                  </a:lnTo>
                  <a:lnTo>
                    <a:pt x="2" y="165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0" y="195"/>
                  </a:lnTo>
                  <a:lnTo>
                    <a:pt x="2" y="204"/>
                  </a:lnTo>
                  <a:lnTo>
                    <a:pt x="4" y="213"/>
                  </a:lnTo>
                  <a:lnTo>
                    <a:pt x="7" y="220"/>
                  </a:lnTo>
                  <a:lnTo>
                    <a:pt x="12" y="227"/>
                  </a:lnTo>
                  <a:lnTo>
                    <a:pt x="17" y="233"/>
                  </a:lnTo>
                  <a:lnTo>
                    <a:pt x="23" y="238"/>
                  </a:lnTo>
                  <a:lnTo>
                    <a:pt x="30" y="244"/>
                  </a:lnTo>
                  <a:lnTo>
                    <a:pt x="7" y="244"/>
                  </a:lnTo>
                  <a:lnTo>
                    <a:pt x="7" y="290"/>
                  </a:lnTo>
                  <a:lnTo>
                    <a:pt x="224" y="29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3" name="Freeform 1158"/>
            <p:cNvSpPr>
              <a:spLocks noEditPoints="1"/>
            </p:cNvSpPr>
            <p:nvPr/>
          </p:nvSpPr>
          <p:spPr bwMode="auto">
            <a:xfrm>
              <a:off x="494" y="2437"/>
              <a:ext cx="77" cy="56"/>
            </a:xfrm>
            <a:custGeom>
              <a:avLst/>
              <a:gdLst>
                <a:gd name="T0" fmla="*/ 13 w 231"/>
                <a:gd name="T1" fmla="*/ 0 h 167"/>
                <a:gd name="T2" fmla="*/ 9 w 231"/>
                <a:gd name="T3" fmla="*/ 0 h 167"/>
                <a:gd name="T4" fmla="*/ 6 w 231"/>
                <a:gd name="T5" fmla="*/ 1 h 167"/>
                <a:gd name="T6" fmla="*/ 3 w 231"/>
                <a:gd name="T7" fmla="*/ 3 h 167"/>
                <a:gd name="T8" fmla="*/ 1 w 231"/>
                <a:gd name="T9" fmla="*/ 5 h 167"/>
                <a:gd name="T10" fmla="*/ 0 w 231"/>
                <a:gd name="T11" fmla="*/ 7 h 167"/>
                <a:gd name="T12" fmla="*/ 0 w 231"/>
                <a:gd name="T13" fmla="*/ 10 h 167"/>
                <a:gd name="T14" fmla="*/ 1 w 231"/>
                <a:gd name="T15" fmla="*/ 13 h 167"/>
                <a:gd name="T16" fmla="*/ 3 w 231"/>
                <a:gd name="T17" fmla="*/ 15 h 167"/>
                <a:gd name="T18" fmla="*/ 5 w 231"/>
                <a:gd name="T19" fmla="*/ 17 h 167"/>
                <a:gd name="T20" fmla="*/ 9 w 231"/>
                <a:gd name="T21" fmla="*/ 18 h 167"/>
                <a:gd name="T22" fmla="*/ 13 w 231"/>
                <a:gd name="T23" fmla="*/ 19 h 167"/>
                <a:gd name="T24" fmla="*/ 17 w 231"/>
                <a:gd name="T25" fmla="*/ 18 h 167"/>
                <a:gd name="T26" fmla="*/ 20 w 231"/>
                <a:gd name="T27" fmla="*/ 17 h 167"/>
                <a:gd name="T28" fmla="*/ 23 w 231"/>
                <a:gd name="T29" fmla="*/ 16 h 167"/>
                <a:gd name="T30" fmla="*/ 25 w 231"/>
                <a:gd name="T31" fmla="*/ 13 h 167"/>
                <a:gd name="T32" fmla="*/ 26 w 231"/>
                <a:gd name="T33" fmla="*/ 11 h 167"/>
                <a:gd name="T34" fmla="*/ 26 w 231"/>
                <a:gd name="T35" fmla="*/ 8 h 167"/>
                <a:gd name="T36" fmla="*/ 25 w 231"/>
                <a:gd name="T37" fmla="*/ 5 h 167"/>
                <a:gd name="T38" fmla="*/ 24 w 231"/>
                <a:gd name="T39" fmla="*/ 4 h 167"/>
                <a:gd name="T40" fmla="*/ 22 w 231"/>
                <a:gd name="T41" fmla="*/ 2 h 167"/>
                <a:gd name="T42" fmla="*/ 20 w 231"/>
                <a:gd name="T43" fmla="*/ 1 h 167"/>
                <a:gd name="T44" fmla="*/ 18 w 231"/>
                <a:gd name="T45" fmla="*/ 4 h 167"/>
                <a:gd name="T46" fmla="*/ 19 w 231"/>
                <a:gd name="T47" fmla="*/ 5 h 167"/>
                <a:gd name="T48" fmla="*/ 20 w 231"/>
                <a:gd name="T49" fmla="*/ 5 h 167"/>
                <a:gd name="T50" fmla="*/ 21 w 231"/>
                <a:gd name="T51" fmla="*/ 6 h 167"/>
                <a:gd name="T52" fmla="*/ 22 w 231"/>
                <a:gd name="T53" fmla="*/ 7 h 167"/>
                <a:gd name="T54" fmla="*/ 22 w 231"/>
                <a:gd name="T55" fmla="*/ 9 h 167"/>
                <a:gd name="T56" fmla="*/ 22 w 231"/>
                <a:gd name="T57" fmla="*/ 10 h 167"/>
                <a:gd name="T58" fmla="*/ 21 w 231"/>
                <a:gd name="T59" fmla="*/ 12 h 167"/>
                <a:gd name="T60" fmla="*/ 20 w 231"/>
                <a:gd name="T61" fmla="*/ 13 h 167"/>
                <a:gd name="T62" fmla="*/ 18 w 231"/>
                <a:gd name="T63" fmla="*/ 14 h 167"/>
                <a:gd name="T64" fmla="*/ 16 w 231"/>
                <a:gd name="T65" fmla="*/ 15 h 167"/>
                <a:gd name="T66" fmla="*/ 14 w 231"/>
                <a:gd name="T67" fmla="*/ 15 h 167"/>
                <a:gd name="T68" fmla="*/ 9 w 231"/>
                <a:gd name="T69" fmla="*/ 15 h 167"/>
                <a:gd name="T70" fmla="*/ 7 w 231"/>
                <a:gd name="T71" fmla="*/ 14 h 167"/>
                <a:gd name="T72" fmla="*/ 5 w 231"/>
                <a:gd name="T73" fmla="*/ 13 h 167"/>
                <a:gd name="T74" fmla="*/ 4 w 231"/>
                <a:gd name="T75" fmla="*/ 12 h 167"/>
                <a:gd name="T76" fmla="*/ 4 w 231"/>
                <a:gd name="T77" fmla="*/ 10 h 167"/>
                <a:gd name="T78" fmla="*/ 3 w 231"/>
                <a:gd name="T79" fmla="*/ 9 h 167"/>
                <a:gd name="T80" fmla="*/ 4 w 231"/>
                <a:gd name="T81" fmla="*/ 7 h 167"/>
                <a:gd name="T82" fmla="*/ 5 w 231"/>
                <a:gd name="T83" fmla="*/ 6 h 167"/>
                <a:gd name="T84" fmla="*/ 6 w 231"/>
                <a:gd name="T85" fmla="*/ 5 h 167"/>
                <a:gd name="T86" fmla="*/ 8 w 231"/>
                <a:gd name="T87" fmla="*/ 4 h 167"/>
                <a:gd name="T88" fmla="*/ 11 w 231"/>
                <a:gd name="T89" fmla="*/ 4 h 1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1"/>
                <a:gd name="T136" fmla="*/ 0 h 167"/>
                <a:gd name="T137" fmla="*/ 231 w 231"/>
                <a:gd name="T138" fmla="*/ 167 h 1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1" h="167">
                  <a:moveTo>
                    <a:pt x="126" y="133"/>
                  </a:moveTo>
                  <a:lnTo>
                    <a:pt x="126" y="0"/>
                  </a:lnTo>
                  <a:lnTo>
                    <a:pt x="117" y="0"/>
                  </a:lnTo>
                  <a:lnTo>
                    <a:pt x="110" y="0"/>
                  </a:lnTo>
                  <a:lnTo>
                    <a:pt x="97" y="0"/>
                  </a:lnTo>
                  <a:lnTo>
                    <a:pt x="85" y="2"/>
                  </a:lnTo>
                  <a:lnTo>
                    <a:pt x="73" y="4"/>
                  </a:lnTo>
                  <a:lnTo>
                    <a:pt x="62" y="6"/>
                  </a:lnTo>
                  <a:lnTo>
                    <a:pt x="52" y="9"/>
                  </a:lnTo>
                  <a:lnTo>
                    <a:pt x="44" y="13"/>
                  </a:lnTo>
                  <a:lnTo>
                    <a:pt x="35" y="18"/>
                  </a:lnTo>
                  <a:lnTo>
                    <a:pt x="28" y="23"/>
                  </a:lnTo>
                  <a:lnTo>
                    <a:pt x="21" y="28"/>
                  </a:lnTo>
                  <a:lnTo>
                    <a:pt x="16" y="35"/>
                  </a:lnTo>
                  <a:lnTo>
                    <a:pt x="10" y="41"/>
                  </a:lnTo>
                  <a:lnTo>
                    <a:pt x="7" y="49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2" y="102"/>
                  </a:lnTo>
                  <a:lnTo>
                    <a:pt x="4" y="110"/>
                  </a:lnTo>
                  <a:lnTo>
                    <a:pt x="7" y="118"/>
                  </a:lnTo>
                  <a:lnTo>
                    <a:pt x="12" y="125"/>
                  </a:lnTo>
                  <a:lnTo>
                    <a:pt x="17" y="132"/>
                  </a:lnTo>
                  <a:lnTo>
                    <a:pt x="23" y="138"/>
                  </a:lnTo>
                  <a:lnTo>
                    <a:pt x="30" y="145"/>
                  </a:lnTo>
                  <a:lnTo>
                    <a:pt x="38" y="149"/>
                  </a:lnTo>
                  <a:lnTo>
                    <a:pt x="47" y="154"/>
                  </a:lnTo>
                  <a:lnTo>
                    <a:pt x="57" y="158"/>
                  </a:lnTo>
                  <a:lnTo>
                    <a:pt x="67" y="161"/>
                  </a:lnTo>
                  <a:lnTo>
                    <a:pt x="77" y="164"/>
                  </a:lnTo>
                  <a:lnTo>
                    <a:pt x="89" y="166"/>
                  </a:lnTo>
                  <a:lnTo>
                    <a:pt x="102" y="167"/>
                  </a:lnTo>
                  <a:lnTo>
                    <a:pt x="115" y="167"/>
                  </a:lnTo>
                  <a:lnTo>
                    <a:pt x="129" y="167"/>
                  </a:lnTo>
                  <a:lnTo>
                    <a:pt x="142" y="166"/>
                  </a:lnTo>
                  <a:lnTo>
                    <a:pt x="154" y="164"/>
                  </a:lnTo>
                  <a:lnTo>
                    <a:pt x="165" y="162"/>
                  </a:lnTo>
                  <a:lnTo>
                    <a:pt x="175" y="159"/>
                  </a:lnTo>
                  <a:lnTo>
                    <a:pt x="184" y="154"/>
                  </a:lnTo>
                  <a:lnTo>
                    <a:pt x="194" y="150"/>
                  </a:lnTo>
                  <a:lnTo>
                    <a:pt x="201" y="145"/>
                  </a:lnTo>
                  <a:lnTo>
                    <a:pt x="208" y="139"/>
                  </a:lnTo>
                  <a:lnTo>
                    <a:pt x="214" y="133"/>
                  </a:lnTo>
                  <a:lnTo>
                    <a:pt x="220" y="126"/>
                  </a:lnTo>
                  <a:lnTo>
                    <a:pt x="224" y="119"/>
                  </a:lnTo>
                  <a:lnTo>
                    <a:pt x="227" y="111"/>
                  </a:lnTo>
                  <a:lnTo>
                    <a:pt x="229" y="103"/>
                  </a:lnTo>
                  <a:lnTo>
                    <a:pt x="231" y="94"/>
                  </a:lnTo>
                  <a:lnTo>
                    <a:pt x="231" y="85"/>
                  </a:lnTo>
                  <a:lnTo>
                    <a:pt x="231" y="77"/>
                  </a:lnTo>
                  <a:lnTo>
                    <a:pt x="230" y="70"/>
                  </a:lnTo>
                  <a:lnTo>
                    <a:pt x="228" y="63"/>
                  </a:lnTo>
                  <a:lnTo>
                    <a:pt x="226" y="55"/>
                  </a:lnTo>
                  <a:lnTo>
                    <a:pt x="224" y="49"/>
                  </a:lnTo>
                  <a:lnTo>
                    <a:pt x="221" y="42"/>
                  </a:lnTo>
                  <a:lnTo>
                    <a:pt x="216" y="37"/>
                  </a:lnTo>
                  <a:lnTo>
                    <a:pt x="212" y="32"/>
                  </a:lnTo>
                  <a:lnTo>
                    <a:pt x="208" y="26"/>
                  </a:lnTo>
                  <a:lnTo>
                    <a:pt x="202" y="22"/>
                  </a:lnTo>
                  <a:lnTo>
                    <a:pt x="197" y="18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76" y="8"/>
                  </a:lnTo>
                  <a:lnTo>
                    <a:pt x="169" y="6"/>
                  </a:lnTo>
                  <a:lnTo>
                    <a:pt x="161" y="5"/>
                  </a:lnTo>
                  <a:lnTo>
                    <a:pt x="161" y="37"/>
                  </a:lnTo>
                  <a:lnTo>
                    <a:pt x="166" y="38"/>
                  </a:lnTo>
                  <a:lnTo>
                    <a:pt x="170" y="39"/>
                  </a:lnTo>
                  <a:lnTo>
                    <a:pt x="174" y="41"/>
                  </a:lnTo>
                  <a:lnTo>
                    <a:pt x="178" y="43"/>
                  </a:lnTo>
                  <a:lnTo>
                    <a:pt x="181" y="46"/>
                  </a:lnTo>
                  <a:lnTo>
                    <a:pt x="184" y="48"/>
                  </a:lnTo>
                  <a:lnTo>
                    <a:pt x="187" y="50"/>
                  </a:lnTo>
                  <a:lnTo>
                    <a:pt x="189" y="53"/>
                  </a:lnTo>
                  <a:lnTo>
                    <a:pt x="192" y="56"/>
                  </a:lnTo>
                  <a:lnTo>
                    <a:pt x="194" y="59"/>
                  </a:lnTo>
                  <a:lnTo>
                    <a:pt x="195" y="63"/>
                  </a:lnTo>
                  <a:lnTo>
                    <a:pt x="197" y="66"/>
                  </a:lnTo>
                  <a:lnTo>
                    <a:pt x="198" y="69"/>
                  </a:lnTo>
                  <a:lnTo>
                    <a:pt x="198" y="74"/>
                  </a:lnTo>
                  <a:lnTo>
                    <a:pt x="199" y="77"/>
                  </a:lnTo>
                  <a:lnTo>
                    <a:pt x="199" y="81"/>
                  </a:lnTo>
                  <a:lnTo>
                    <a:pt x="199" y="87"/>
                  </a:lnTo>
                  <a:lnTo>
                    <a:pt x="198" y="92"/>
                  </a:lnTo>
                  <a:lnTo>
                    <a:pt x="197" y="97"/>
                  </a:lnTo>
                  <a:lnTo>
                    <a:pt x="195" y="102"/>
                  </a:lnTo>
                  <a:lnTo>
                    <a:pt x="192" y="107"/>
                  </a:lnTo>
                  <a:lnTo>
                    <a:pt x="188" y="111"/>
                  </a:lnTo>
                  <a:lnTo>
                    <a:pt x="185" y="114"/>
                  </a:lnTo>
                  <a:lnTo>
                    <a:pt x="181" y="119"/>
                  </a:lnTo>
                  <a:lnTo>
                    <a:pt x="175" y="122"/>
                  </a:lnTo>
                  <a:lnTo>
                    <a:pt x="170" y="124"/>
                  </a:lnTo>
                  <a:lnTo>
                    <a:pt x="165" y="127"/>
                  </a:lnTo>
                  <a:lnTo>
                    <a:pt x="158" y="130"/>
                  </a:lnTo>
                  <a:lnTo>
                    <a:pt x="151" y="131"/>
                  </a:lnTo>
                  <a:lnTo>
                    <a:pt x="143" y="132"/>
                  </a:lnTo>
                  <a:lnTo>
                    <a:pt x="136" y="133"/>
                  </a:lnTo>
                  <a:lnTo>
                    <a:pt x="127" y="133"/>
                  </a:lnTo>
                  <a:lnTo>
                    <a:pt x="126" y="133"/>
                  </a:lnTo>
                  <a:close/>
                  <a:moveTo>
                    <a:pt x="96" y="133"/>
                  </a:moveTo>
                  <a:lnTo>
                    <a:pt x="88" y="133"/>
                  </a:lnTo>
                  <a:lnTo>
                    <a:pt x="81" y="132"/>
                  </a:lnTo>
                  <a:lnTo>
                    <a:pt x="74" y="130"/>
                  </a:lnTo>
                  <a:lnTo>
                    <a:pt x="68" y="128"/>
                  </a:lnTo>
                  <a:lnTo>
                    <a:pt x="62" y="126"/>
                  </a:lnTo>
                  <a:lnTo>
                    <a:pt x="57" y="124"/>
                  </a:lnTo>
                  <a:lnTo>
                    <a:pt x="51" y="121"/>
                  </a:lnTo>
                  <a:lnTo>
                    <a:pt x="47" y="118"/>
                  </a:lnTo>
                  <a:lnTo>
                    <a:pt x="44" y="114"/>
                  </a:lnTo>
                  <a:lnTo>
                    <a:pt x="41" y="111"/>
                  </a:lnTo>
                  <a:lnTo>
                    <a:pt x="37" y="107"/>
                  </a:lnTo>
                  <a:lnTo>
                    <a:pt x="35" y="103"/>
                  </a:lnTo>
                  <a:lnTo>
                    <a:pt x="33" y="98"/>
                  </a:lnTo>
                  <a:lnTo>
                    <a:pt x="32" y="93"/>
                  </a:lnTo>
                  <a:lnTo>
                    <a:pt x="31" y="89"/>
                  </a:lnTo>
                  <a:lnTo>
                    <a:pt x="31" y="83"/>
                  </a:lnTo>
                  <a:lnTo>
                    <a:pt x="31" y="78"/>
                  </a:lnTo>
                  <a:lnTo>
                    <a:pt x="32" y="73"/>
                  </a:lnTo>
                  <a:lnTo>
                    <a:pt x="33" y="67"/>
                  </a:lnTo>
                  <a:lnTo>
                    <a:pt x="35" y="63"/>
                  </a:lnTo>
                  <a:lnTo>
                    <a:pt x="37" y="59"/>
                  </a:lnTo>
                  <a:lnTo>
                    <a:pt x="41" y="54"/>
                  </a:lnTo>
                  <a:lnTo>
                    <a:pt x="44" y="51"/>
                  </a:lnTo>
                  <a:lnTo>
                    <a:pt x="48" y="48"/>
                  </a:lnTo>
                  <a:lnTo>
                    <a:pt x="52" y="45"/>
                  </a:lnTo>
                  <a:lnTo>
                    <a:pt x="57" y="42"/>
                  </a:lnTo>
                  <a:lnTo>
                    <a:pt x="62" y="40"/>
                  </a:lnTo>
                  <a:lnTo>
                    <a:pt x="68" y="38"/>
                  </a:lnTo>
                  <a:lnTo>
                    <a:pt x="74" y="37"/>
                  </a:lnTo>
                  <a:lnTo>
                    <a:pt x="81" y="36"/>
                  </a:lnTo>
                  <a:lnTo>
                    <a:pt x="88" y="35"/>
                  </a:lnTo>
                  <a:lnTo>
                    <a:pt x="96" y="35"/>
                  </a:lnTo>
                  <a:lnTo>
                    <a:pt x="96" y="133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4" name="Freeform 1159"/>
            <p:cNvSpPr>
              <a:spLocks/>
            </p:cNvSpPr>
            <p:nvPr/>
          </p:nvSpPr>
          <p:spPr bwMode="auto">
            <a:xfrm>
              <a:off x="494" y="2357"/>
              <a:ext cx="75" cy="57"/>
            </a:xfrm>
            <a:custGeom>
              <a:avLst/>
              <a:gdLst>
                <a:gd name="T0" fmla="*/ 25 w 224"/>
                <a:gd name="T1" fmla="*/ 15 h 171"/>
                <a:gd name="T2" fmla="*/ 10 w 224"/>
                <a:gd name="T3" fmla="*/ 15 h 171"/>
                <a:gd name="T4" fmla="*/ 9 w 224"/>
                <a:gd name="T5" fmla="*/ 15 h 171"/>
                <a:gd name="T6" fmla="*/ 7 w 224"/>
                <a:gd name="T7" fmla="*/ 14 h 171"/>
                <a:gd name="T8" fmla="*/ 6 w 224"/>
                <a:gd name="T9" fmla="*/ 14 h 171"/>
                <a:gd name="T10" fmla="*/ 5 w 224"/>
                <a:gd name="T11" fmla="*/ 13 h 171"/>
                <a:gd name="T12" fmla="*/ 4 w 224"/>
                <a:gd name="T13" fmla="*/ 12 h 171"/>
                <a:gd name="T14" fmla="*/ 4 w 224"/>
                <a:gd name="T15" fmla="*/ 10 h 171"/>
                <a:gd name="T16" fmla="*/ 4 w 224"/>
                <a:gd name="T17" fmla="*/ 9 h 171"/>
                <a:gd name="T18" fmla="*/ 4 w 224"/>
                <a:gd name="T19" fmla="*/ 8 h 171"/>
                <a:gd name="T20" fmla="*/ 4 w 224"/>
                <a:gd name="T21" fmla="*/ 7 h 171"/>
                <a:gd name="T22" fmla="*/ 4 w 224"/>
                <a:gd name="T23" fmla="*/ 6 h 171"/>
                <a:gd name="T24" fmla="*/ 5 w 224"/>
                <a:gd name="T25" fmla="*/ 5 h 171"/>
                <a:gd name="T26" fmla="*/ 6 w 224"/>
                <a:gd name="T27" fmla="*/ 5 h 171"/>
                <a:gd name="T28" fmla="*/ 7 w 224"/>
                <a:gd name="T29" fmla="*/ 4 h 171"/>
                <a:gd name="T30" fmla="*/ 8 w 224"/>
                <a:gd name="T31" fmla="*/ 4 h 171"/>
                <a:gd name="T32" fmla="*/ 9 w 224"/>
                <a:gd name="T33" fmla="*/ 4 h 171"/>
                <a:gd name="T34" fmla="*/ 25 w 224"/>
                <a:gd name="T35" fmla="*/ 4 h 171"/>
                <a:gd name="T36" fmla="*/ 10 w 224"/>
                <a:gd name="T37" fmla="*/ 0 h 171"/>
                <a:gd name="T38" fmla="*/ 8 w 224"/>
                <a:gd name="T39" fmla="*/ 0 h 171"/>
                <a:gd name="T40" fmla="*/ 7 w 224"/>
                <a:gd name="T41" fmla="*/ 0 h 171"/>
                <a:gd name="T42" fmla="*/ 5 w 224"/>
                <a:gd name="T43" fmla="*/ 0 h 171"/>
                <a:gd name="T44" fmla="*/ 4 w 224"/>
                <a:gd name="T45" fmla="*/ 1 h 171"/>
                <a:gd name="T46" fmla="*/ 3 w 224"/>
                <a:gd name="T47" fmla="*/ 1 h 171"/>
                <a:gd name="T48" fmla="*/ 2 w 224"/>
                <a:gd name="T49" fmla="*/ 2 h 171"/>
                <a:gd name="T50" fmla="*/ 2 w 224"/>
                <a:gd name="T51" fmla="*/ 2 h 171"/>
                <a:gd name="T52" fmla="*/ 1 w 224"/>
                <a:gd name="T53" fmla="*/ 3 h 171"/>
                <a:gd name="T54" fmla="*/ 1 w 224"/>
                <a:gd name="T55" fmla="*/ 4 h 171"/>
                <a:gd name="T56" fmla="*/ 0 w 224"/>
                <a:gd name="T57" fmla="*/ 5 h 171"/>
                <a:gd name="T58" fmla="*/ 0 w 224"/>
                <a:gd name="T59" fmla="*/ 6 h 171"/>
                <a:gd name="T60" fmla="*/ 0 w 224"/>
                <a:gd name="T61" fmla="*/ 7 h 171"/>
                <a:gd name="T62" fmla="*/ 0 w 224"/>
                <a:gd name="T63" fmla="*/ 8 h 171"/>
                <a:gd name="T64" fmla="*/ 0 w 224"/>
                <a:gd name="T65" fmla="*/ 10 h 171"/>
                <a:gd name="T66" fmla="*/ 0 w 224"/>
                <a:gd name="T67" fmla="*/ 11 h 171"/>
                <a:gd name="T68" fmla="*/ 1 w 224"/>
                <a:gd name="T69" fmla="*/ 12 h 171"/>
                <a:gd name="T70" fmla="*/ 1 w 224"/>
                <a:gd name="T71" fmla="*/ 12 h 171"/>
                <a:gd name="T72" fmla="*/ 2 w 224"/>
                <a:gd name="T73" fmla="*/ 13 h 171"/>
                <a:gd name="T74" fmla="*/ 3 w 224"/>
                <a:gd name="T75" fmla="*/ 14 h 171"/>
                <a:gd name="T76" fmla="*/ 4 w 224"/>
                <a:gd name="T77" fmla="*/ 15 h 171"/>
                <a:gd name="T78" fmla="*/ 1 w 224"/>
                <a:gd name="T79" fmla="*/ 15 h 171"/>
                <a:gd name="T80" fmla="*/ 25 w 224"/>
                <a:gd name="T81" fmla="*/ 19 h 1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4"/>
                <a:gd name="T124" fmla="*/ 0 h 171"/>
                <a:gd name="T125" fmla="*/ 224 w 224"/>
                <a:gd name="T126" fmla="*/ 171 h 1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4" h="171">
                  <a:moveTo>
                    <a:pt x="224" y="171"/>
                  </a:moveTo>
                  <a:lnTo>
                    <a:pt x="224" y="134"/>
                  </a:lnTo>
                  <a:lnTo>
                    <a:pt x="99" y="134"/>
                  </a:lnTo>
                  <a:lnTo>
                    <a:pt x="91" y="134"/>
                  </a:lnTo>
                  <a:lnTo>
                    <a:pt x="84" y="133"/>
                  </a:lnTo>
                  <a:lnTo>
                    <a:pt x="77" y="132"/>
                  </a:lnTo>
                  <a:lnTo>
                    <a:pt x="71" y="130"/>
                  </a:lnTo>
                  <a:lnTo>
                    <a:pt x="64" y="128"/>
                  </a:lnTo>
                  <a:lnTo>
                    <a:pt x="59" y="125"/>
                  </a:lnTo>
                  <a:lnTo>
                    <a:pt x="54" y="122"/>
                  </a:lnTo>
                  <a:lnTo>
                    <a:pt x="49" y="119"/>
                  </a:lnTo>
                  <a:lnTo>
                    <a:pt x="45" y="115"/>
                  </a:lnTo>
                  <a:lnTo>
                    <a:pt x="42" y="110"/>
                  </a:lnTo>
                  <a:lnTo>
                    <a:pt x="38" y="105"/>
                  </a:lnTo>
                  <a:lnTo>
                    <a:pt x="36" y="101"/>
                  </a:lnTo>
                  <a:lnTo>
                    <a:pt x="34" y="94"/>
                  </a:lnTo>
                  <a:lnTo>
                    <a:pt x="33" y="89"/>
                  </a:lnTo>
                  <a:lnTo>
                    <a:pt x="32" y="82"/>
                  </a:lnTo>
                  <a:lnTo>
                    <a:pt x="32" y="76"/>
                  </a:lnTo>
                  <a:lnTo>
                    <a:pt x="32" y="71"/>
                  </a:lnTo>
                  <a:lnTo>
                    <a:pt x="33" y="65"/>
                  </a:lnTo>
                  <a:lnTo>
                    <a:pt x="34" y="61"/>
                  </a:lnTo>
                  <a:lnTo>
                    <a:pt x="35" y="57"/>
                  </a:lnTo>
                  <a:lnTo>
                    <a:pt x="37" y="52"/>
                  </a:lnTo>
                  <a:lnTo>
                    <a:pt x="41" y="49"/>
                  </a:lnTo>
                  <a:lnTo>
                    <a:pt x="43" y="47"/>
                  </a:lnTo>
                  <a:lnTo>
                    <a:pt x="47" y="44"/>
                  </a:lnTo>
                  <a:lnTo>
                    <a:pt x="50" y="41"/>
                  </a:lnTo>
                  <a:lnTo>
                    <a:pt x="55" y="40"/>
                  </a:lnTo>
                  <a:lnTo>
                    <a:pt x="60" y="39"/>
                  </a:lnTo>
                  <a:lnTo>
                    <a:pt x="64" y="38"/>
                  </a:lnTo>
                  <a:lnTo>
                    <a:pt x="70" y="37"/>
                  </a:lnTo>
                  <a:lnTo>
                    <a:pt x="76" y="36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224" y="36"/>
                  </a:lnTo>
                  <a:lnTo>
                    <a:pt x="224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47" y="2"/>
                  </a:lnTo>
                  <a:lnTo>
                    <a:pt x="41" y="4"/>
                  </a:lnTo>
                  <a:lnTo>
                    <a:pt x="35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9" y="29"/>
                  </a:lnTo>
                  <a:lnTo>
                    <a:pt x="7" y="33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3" y="45"/>
                  </a:lnTo>
                  <a:lnTo>
                    <a:pt x="2" y="50"/>
                  </a:lnTo>
                  <a:lnTo>
                    <a:pt x="1" y="54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1" y="81"/>
                  </a:lnTo>
                  <a:lnTo>
                    <a:pt x="1" y="86"/>
                  </a:lnTo>
                  <a:lnTo>
                    <a:pt x="2" y="91"/>
                  </a:lnTo>
                  <a:lnTo>
                    <a:pt x="4" y="95"/>
                  </a:lnTo>
                  <a:lnTo>
                    <a:pt x="5" y="101"/>
                  </a:lnTo>
                  <a:lnTo>
                    <a:pt x="7" y="105"/>
                  </a:lnTo>
                  <a:lnTo>
                    <a:pt x="10" y="108"/>
                  </a:lnTo>
                  <a:lnTo>
                    <a:pt x="13" y="112"/>
                  </a:lnTo>
                  <a:lnTo>
                    <a:pt x="16" y="117"/>
                  </a:lnTo>
                  <a:lnTo>
                    <a:pt x="19" y="120"/>
                  </a:lnTo>
                  <a:lnTo>
                    <a:pt x="23" y="123"/>
                  </a:lnTo>
                  <a:lnTo>
                    <a:pt x="27" y="126"/>
                  </a:lnTo>
                  <a:lnTo>
                    <a:pt x="31" y="130"/>
                  </a:lnTo>
                  <a:lnTo>
                    <a:pt x="36" y="133"/>
                  </a:lnTo>
                  <a:lnTo>
                    <a:pt x="41" y="136"/>
                  </a:lnTo>
                  <a:lnTo>
                    <a:pt x="7" y="136"/>
                  </a:lnTo>
                  <a:lnTo>
                    <a:pt x="7" y="171"/>
                  </a:lnTo>
                  <a:lnTo>
                    <a:pt x="224" y="171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5" name="Freeform 1160"/>
            <p:cNvSpPr>
              <a:spLocks/>
            </p:cNvSpPr>
            <p:nvPr/>
          </p:nvSpPr>
          <p:spPr bwMode="auto">
            <a:xfrm>
              <a:off x="494" y="2280"/>
              <a:ext cx="77" cy="54"/>
            </a:xfrm>
            <a:custGeom>
              <a:avLst/>
              <a:gdLst>
                <a:gd name="T0" fmla="*/ 10 w 231"/>
                <a:gd name="T1" fmla="*/ 11 h 161"/>
                <a:gd name="T2" fmla="*/ 9 w 231"/>
                <a:gd name="T3" fmla="*/ 12 h 161"/>
                <a:gd name="T4" fmla="*/ 8 w 231"/>
                <a:gd name="T5" fmla="*/ 13 h 161"/>
                <a:gd name="T6" fmla="*/ 8 w 231"/>
                <a:gd name="T7" fmla="*/ 14 h 161"/>
                <a:gd name="T8" fmla="*/ 6 w 231"/>
                <a:gd name="T9" fmla="*/ 14 h 161"/>
                <a:gd name="T10" fmla="*/ 5 w 231"/>
                <a:gd name="T11" fmla="*/ 13 h 161"/>
                <a:gd name="T12" fmla="*/ 4 w 231"/>
                <a:gd name="T13" fmla="*/ 12 h 161"/>
                <a:gd name="T14" fmla="*/ 3 w 231"/>
                <a:gd name="T15" fmla="*/ 10 h 161"/>
                <a:gd name="T16" fmla="*/ 3 w 231"/>
                <a:gd name="T17" fmla="*/ 8 h 161"/>
                <a:gd name="T18" fmla="*/ 4 w 231"/>
                <a:gd name="T19" fmla="*/ 6 h 161"/>
                <a:gd name="T20" fmla="*/ 5 w 231"/>
                <a:gd name="T21" fmla="*/ 5 h 161"/>
                <a:gd name="T22" fmla="*/ 6 w 231"/>
                <a:gd name="T23" fmla="*/ 4 h 161"/>
                <a:gd name="T24" fmla="*/ 7 w 231"/>
                <a:gd name="T25" fmla="*/ 1 h 161"/>
                <a:gd name="T26" fmla="*/ 4 w 231"/>
                <a:gd name="T27" fmla="*/ 1 h 161"/>
                <a:gd name="T28" fmla="*/ 2 w 231"/>
                <a:gd name="T29" fmla="*/ 3 h 161"/>
                <a:gd name="T30" fmla="*/ 0 w 231"/>
                <a:gd name="T31" fmla="*/ 6 h 161"/>
                <a:gd name="T32" fmla="*/ 0 w 231"/>
                <a:gd name="T33" fmla="*/ 9 h 161"/>
                <a:gd name="T34" fmla="*/ 0 w 231"/>
                <a:gd name="T35" fmla="*/ 13 h 161"/>
                <a:gd name="T36" fmla="*/ 2 w 231"/>
                <a:gd name="T37" fmla="*/ 15 h 161"/>
                <a:gd name="T38" fmla="*/ 4 w 231"/>
                <a:gd name="T39" fmla="*/ 17 h 161"/>
                <a:gd name="T40" fmla="*/ 7 w 231"/>
                <a:gd name="T41" fmla="*/ 17 h 161"/>
                <a:gd name="T42" fmla="*/ 10 w 231"/>
                <a:gd name="T43" fmla="*/ 17 h 161"/>
                <a:gd name="T44" fmla="*/ 11 w 231"/>
                <a:gd name="T45" fmla="*/ 16 h 161"/>
                <a:gd name="T46" fmla="*/ 13 w 231"/>
                <a:gd name="T47" fmla="*/ 14 h 161"/>
                <a:gd name="T48" fmla="*/ 14 w 231"/>
                <a:gd name="T49" fmla="*/ 11 h 161"/>
                <a:gd name="T50" fmla="*/ 15 w 231"/>
                <a:gd name="T51" fmla="*/ 6 h 161"/>
                <a:gd name="T52" fmla="*/ 16 w 231"/>
                <a:gd name="T53" fmla="*/ 5 h 161"/>
                <a:gd name="T54" fmla="*/ 17 w 231"/>
                <a:gd name="T55" fmla="*/ 4 h 161"/>
                <a:gd name="T56" fmla="*/ 18 w 231"/>
                <a:gd name="T57" fmla="*/ 4 h 161"/>
                <a:gd name="T58" fmla="*/ 19 w 231"/>
                <a:gd name="T59" fmla="*/ 4 h 161"/>
                <a:gd name="T60" fmla="*/ 21 w 231"/>
                <a:gd name="T61" fmla="*/ 5 h 161"/>
                <a:gd name="T62" fmla="*/ 22 w 231"/>
                <a:gd name="T63" fmla="*/ 6 h 161"/>
                <a:gd name="T64" fmla="*/ 22 w 231"/>
                <a:gd name="T65" fmla="*/ 8 h 161"/>
                <a:gd name="T66" fmla="*/ 22 w 231"/>
                <a:gd name="T67" fmla="*/ 11 h 161"/>
                <a:gd name="T68" fmla="*/ 21 w 231"/>
                <a:gd name="T69" fmla="*/ 12 h 161"/>
                <a:gd name="T70" fmla="*/ 20 w 231"/>
                <a:gd name="T71" fmla="*/ 14 h 161"/>
                <a:gd name="T72" fmla="*/ 18 w 231"/>
                <a:gd name="T73" fmla="*/ 14 h 161"/>
                <a:gd name="T74" fmla="*/ 19 w 231"/>
                <a:gd name="T75" fmla="*/ 18 h 161"/>
                <a:gd name="T76" fmla="*/ 22 w 231"/>
                <a:gd name="T77" fmla="*/ 17 h 161"/>
                <a:gd name="T78" fmla="*/ 25 w 231"/>
                <a:gd name="T79" fmla="*/ 14 h 161"/>
                <a:gd name="T80" fmla="*/ 26 w 231"/>
                <a:gd name="T81" fmla="*/ 11 h 161"/>
                <a:gd name="T82" fmla="*/ 26 w 231"/>
                <a:gd name="T83" fmla="*/ 7 h 161"/>
                <a:gd name="T84" fmla="*/ 25 w 231"/>
                <a:gd name="T85" fmla="*/ 4 h 161"/>
                <a:gd name="T86" fmla="*/ 22 w 231"/>
                <a:gd name="T87" fmla="*/ 1 h 161"/>
                <a:gd name="T88" fmla="*/ 19 w 231"/>
                <a:gd name="T89" fmla="*/ 0 h 161"/>
                <a:gd name="T90" fmla="*/ 16 w 231"/>
                <a:gd name="T91" fmla="*/ 0 h 161"/>
                <a:gd name="T92" fmla="*/ 14 w 231"/>
                <a:gd name="T93" fmla="*/ 1 h 161"/>
                <a:gd name="T94" fmla="*/ 12 w 231"/>
                <a:gd name="T95" fmla="*/ 3 h 161"/>
                <a:gd name="T96" fmla="*/ 11 w 231"/>
                <a:gd name="T97" fmla="*/ 5 h 1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1"/>
                <a:gd name="T148" fmla="*/ 0 h 161"/>
                <a:gd name="T149" fmla="*/ 231 w 231"/>
                <a:gd name="T150" fmla="*/ 161 h 1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1" h="161">
                  <a:moveTo>
                    <a:pt x="98" y="60"/>
                  </a:moveTo>
                  <a:lnTo>
                    <a:pt x="89" y="92"/>
                  </a:lnTo>
                  <a:lnTo>
                    <a:pt x="88" y="96"/>
                  </a:lnTo>
                  <a:lnTo>
                    <a:pt x="87" y="99"/>
                  </a:lnTo>
                  <a:lnTo>
                    <a:pt x="86" y="102"/>
                  </a:lnTo>
                  <a:lnTo>
                    <a:pt x="85" y="106"/>
                  </a:lnTo>
                  <a:lnTo>
                    <a:pt x="84" y="108"/>
                  </a:lnTo>
                  <a:lnTo>
                    <a:pt x="83" y="111"/>
                  </a:lnTo>
                  <a:lnTo>
                    <a:pt x="82" y="113"/>
                  </a:lnTo>
                  <a:lnTo>
                    <a:pt x="79" y="115"/>
                  </a:lnTo>
                  <a:lnTo>
                    <a:pt x="78" y="116"/>
                  </a:lnTo>
                  <a:lnTo>
                    <a:pt x="76" y="119"/>
                  </a:lnTo>
                  <a:lnTo>
                    <a:pt x="74" y="120"/>
                  </a:lnTo>
                  <a:lnTo>
                    <a:pt x="72" y="121"/>
                  </a:lnTo>
                  <a:lnTo>
                    <a:pt x="70" y="122"/>
                  </a:lnTo>
                  <a:lnTo>
                    <a:pt x="68" y="123"/>
                  </a:lnTo>
                  <a:lnTo>
                    <a:pt x="64" y="123"/>
                  </a:lnTo>
                  <a:lnTo>
                    <a:pt x="61" y="123"/>
                  </a:lnTo>
                  <a:lnTo>
                    <a:pt x="58" y="123"/>
                  </a:lnTo>
                  <a:lnTo>
                    <a:pt x="55" y="122"/>
                  </a:lnTo>
                  <a:lnTo>
                    <a:pt x="51" y="122"/>
                  </a:lnTo>
                  <a:lnTo>
                    <a:pt x="48" y="121"/>
                  </a:lnTo>
                  <a:lnTo>
                    <a:pt x="45" y="119"/>
                  </a:lnTo>
                  <a:lnTo>
                    <a:pt x="43" y="118"/>
                  </a:lnTo>
                  <a:lnTo>
                    <a:pt x="41" y="115"/>
                  </a:lnTo>
                  <a:lnTo>
                    <a:pt x="38" y="113"/>
                  </a:lnTo>
                  <a:lnTo>
                    <a:pt x="36" y="110"/>
                  </a:lnTo>
                  <a:lnTo>
                    <a:pt x="34" y="107"/>
                  </a:lnTo>
                  <a:lnTo>
                    <a:pt x="33" y="104"/>
                  </a:lnTo>
                  <a:lnTo>
                    <a:pt x="32" y="100"/>
                  </a:lnTo>
                  <a:lnTo>
                    <a:pt x="31" y="96"/>
                  </a:lnTo>
                  <a:lnTo>
                    <a:pt x="30" y="92"/>
                  </a:lnTo>
                  <a:lnTo>
                    <a:pt x="30" y="87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1" y="73"/>
                  </a:lnTo>
                  <a:lnTo>
                    <a:pt x="31" y="69"/>
                  </a:lnTo>
                  <a:lnTo>
                    <a:pt x="32" y="65"/>
                  </a:lnTo>
                  <a:lnTo>
                    <a:pt x="34" y="60"/>
                  </a:lnTo>
                  <a:lnTo>
                    <a:pt x="35" y="57"/>
                  </a:lnTo>
                  <a:lnTo>
                    <a:pt x="37" y="54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4" y="47"/>
                  </a:lnTo>
                  <a:lnTo>
                    <a:pt x="47" y="44"/>
                  </a:lnTo>
                  <a:lnTo>
                    <a:pt x="50" y="42"/>
                  </a:lnTo>
                  <a:lnTo>
                    <a:pt x="54" y="41"/>
                  </a:lnTo>
                  <a:lnTo>
                    <a:pt x="57" y="40"/>
                  </a:lnTo>
                  <a:lnTo>
                    <a:pt x="61" y="39"/>
                  </a:lnTo>
                  <a:lnTo>
                    <a:pt x="65" y="39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57" y="7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37" y="12"/>
                  </a:lnTo>
                  <a:lnTo>
                    <a:pt x="32" y="15"/>
                  </a:lnTo>
                  <a:lnTo>
                    <a:pt x="27" y="19"/>
                  </a:lnTo>
                  <a:lnTo>
                    <a:pt x="22" y="23"/>
                  </a:lnTo>
                  <a:lnTo>
                    <a:pt x="17" y="27"/>
                  </a:lnTo>
                  <a:lnTo>
                    <a:pt x="14" y="33"/>
                  </a:lnTo>
                  <a:lnTo>
                    <a:pt x="9" y="38"/>
                  </a:lnTo>
                  <a:lnTo>
                    <a:pt x="7" y="44"/>
                  </a:lnTo>
                  <a:lnTo>
                    <a:pt x="4" y="51"/>
                  </a:lnTo>
                  <a:lnTo>
                    <a:pt x="2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83"/>
                  </a:lnTo>
                  <a:lnTo>
                    <a:pt x="0" y="92"/>
                  </a:lnTo>
                  <a:lnTo>
                    <a:pt x="1" y="99"/>
                  </a:lnTo>
                  <a:lnTo>
                    <a:pt x="3" y="107"/>
                  </a:lnTo>
                  <a:lnTo>
                    <a:pt x="4" y="114"/>
                  </a:lnTo>
                  <a:lnTo>
                    <a:pt x="7" y="121"/>
                  </a:lnTo>
                  <a:lnTo>
                    <a:pt x="10" y="127"/>
                  </a:lnTo>
                  <a:lnTo>
                    <a:pt x="14" y="133"/>
                  </a:lnTo>
                  <a:lnTo>
                    <a:pt x="18" y="137"/>
                  </a:lnTo>
                  <a:lnTo>
                    <a:pt x="22" y="141"/>
                  </a:lnTo>
                  <a:lnTo>
                    <a:pt x="27" y="145"/>
                  </a:lnTo>
                  <a:lnTo>
                    <a:pt x="32" y="149"/>
                  </a:lnTo>
                  <a:lnTo>
                    <a:pt x="37" y="152"/>
                  </a:lnTo>
                  <a:lnTo>
                    <a:pt x="43" y="153"/>
                  </a:lnTo>
                  <a:lnTo>
                    <a:pt x="49" y="155"/>
                  </a:lnTo>
                  <a:lnTo>
                    <a:pt x="56" y="156"/>
                  </a:lnTo>
                  <a:lnTo>
                    <a:pt x="62" y="156"/>
                  </a:lnTo>
                  <a:lnTo>
                    <a:pt x="69" y="156"/>
                  </a:lnTo>
                  <a:lnTo>
                    <a:pt x="75" y="155"/>
                  </a:lnTo>
                  <a:lnTo>
                    <a:pt x="82" y="154"/>
                  </a:lnTo>
                  <a:lnTo>
                    <a:pt x="86" y="153"/>
                  </a:lnTo>
                  <a:lnTo>
                    <a:pt x="91" y="151"/>
                  </a:lnTo>
                  <a:lnTo>
                    <a:pt x="96" y="149"/>
                  </a:lnTo>
                  <a:lnTo>
                    <a:pt x="100" y="145"/>
                  </a:lnTo>
                  <a:lnTo>
                    <a:pt x="103" y="142"/>
                  </a:lnTo>
                  <a:lnTo>
                    <a:pt x="106" y="139"/>
                  </a:lnTo>
                  <a:lnTo>
                    <a:pt x="110" y="135"/>
                  </a:lnTo>
                  <a:lnTo>
                    <a:pt x="113" y="129"/>
                  </a:lnTo>
                  <a:lnTo>
                    <a:pt x="115" y="125"/>
                  </a:lnTo>
                  <a:lnTo>
                    <a:pt x="118" y="120"/>
                  </a:lnTo>
                  <a:lnTo>
                    <a:pt x="120" y="113"/>
                  </a:lnTo>
                  <a:lnTo>
                    <a:pt x="123" y="107"/>
                  </a:lnTo>
                  <a:lnTo>
                    <a:pt x="124" y="100"/>
                  </a:lnTo>
                  <a:lnTo>
                    <a:pt x="133" y="64"/>
                  </a:lnTo>
                  <a:lnTo>
                    <a:pt x="134" y="60"/>
                  </a:lnTo>
                  <a:lnTo>
                    <a:pt x="136" y="57"/>
                  </a:lnTo>
                  <a:lnTo>
                    <a:pt x="137" y="54"/>
                  </a:lnTo>
                  <a:lnTo>
                    <a:pt x="138" y="51"/>
                  </a:lnTo>
                  <a:lnTo>
                    <a:pt x="139" y="49"/>
                  </a:lnTo>
                  <a:lnTo>
                    <a:pt x="140" y="45"/>
                  </a:lnTo>
                  <a:lnTo>
                    <a:pt x="142" y="43"/>
                  </a:lnTo>
                  <a:lnTo>
                    <a:pt x="143" y="41"/>
                  </a:lnTo>
                  <a:lnTo>
                    <a:pt x="145" y="40"/>
                  </a:lnTo>
                  <a:lnTo>
                    <a:pt x="147" y="38"/>
                  </a:lnTo>
                  <a:lnTo>
                    <a:pt x="150" y="37"/>
                  </a:lnTo>
                  <a:lnTo>
                    <a:pt x="152" y="36"/>
                  </a:lnTo>
                  <a:lnTo>
                    <a:pt x="154" y="35"/>
                  </a:lnTo>
                  <a:lnTo>
                    <a:pt x="157" y="34"/>
                  </a:lnTo>
                  <a:lnTo>
                    <a:pt x="160" y="34"/>
                  </a:lnTo>
                  <a:lnTo>
                    <a:pt x="164" y="34"/>
                  </a:lnTo>
                  <a:lnTo>
                    <a:pt x="168" y="34"/>
                  </a:lnTo>
                  <a:lnTo>
                    <a:pt x="172" y="35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2" y="38"/>
                  </a:lnTo>
                  <a:lnTo>
                    <a:pt x="185" y="40"/>
                  </a:lnTo>
                  <a:lnTo>
                    <a:pt x="187" y="43"/>
                  </a:lnTo>
                  <a:lnTo>
                    <a:pt x="190" y="45"/>
                  </a:lnTo>
                  <a:lnTo>
                    <a:pt x="193" y="49"/>
                  </a:lnTo>
                  <a:lnTo>
                    <a:pt x="195" y="52"/>
                  </a:lnTo>
                  <a:lnTo>
                    <a:pt x="196" y="56"/>
                  </a:lnTo>
                  <a:lnTo>
                    <a:pt x="198" y="59"/>
                  </a:lnTo>
                  <a:lnTo>
                    <a:pt x="199" y="65"/>
                  </a:lnTo>
                  <a:lnTo>
                    <a:pt x="199" y="69"/>
                  </a:lnTo>
                  <a:lnTo>
                    <a:pt x="200" y="74"/>
                  </a:lnTo>
                  <a:lnTo>
                    <a:pt x="200" y="79"/>
                  </a:lnTo>
                  <a:lnTo>
                    <a:pt x="200" y="85"/>
                  </a:lnTo>
                  <a:lnTo>
                    <a:pt x="199" y="90"/>
                  </a:lnTo>
                  <a:lnTo>
                    <a:pt x="199" y="95"/>
                  </a:lnTo>
                  <a:lnTo>
                    <a:pt x="197" y="99"/>
                  </a:lnTo>
                  <a:lnTo>
                    <a:pt x="196" y="104"/>
                  </a:lnTo>
                  <a:lnTo>
                    <a:pt x="194" y="108"/>
                  </a:lnTo>
                  <a:lnTo>
                    <a:pt x="192" y="111"/>
                  </a:lnTo>
                  <a:lnTo>
                    <a:pt x="189" y="114"/>
                  </a:lnTo>
                  <a:lnTo>
                    <a:pt x="186" y="118"/>
                  </a:lnTo>
                  <a:lnTo>
                    <a:pt x="183" y="120"/>
                  </a:lnTo>
                  <a:lnTo>
                    <a:pt x="179" y="122"/>
                  </a:lnTo>
                  <a:lnTo>
                    <a:pt x="175" y="124"/>
                  </a:lnTo>
                  <a:lnTo>
                    <a:pt x="171" y="125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6" y="128"/>
                  </a:lnTo>
                  <a:lnTo>
                    <a:pt x="156" y="161"/>
                  </a:lnTo>
                  <a:lnTo>
                    <a:pt x="165" y="161"/>
                  </a:lnTo>
                  <a:lnTo>
                    <a:pt x="173" y="159"/>
                  </a:lnTo>
                  <a:lnTo>
                    <a:pt x="181" y="157"/>
                  </a:lnTo>
                  <a:lnTo>
                    <a:pt x="188" y="155"/>
                  </a:lnTo>
                  <a:lnTo>
                    <a:pt x="195" y="152"/>
                  </a:lnTo>
                  <a:lnTo>
                    <a:pt x="201" y="149"/>
                  </a:lnTo>
                  <a:lnTo>
                    <a:pt x="207" y="144"/>
                  </a:lnTo>
                  <a:lnTo>
                    <a:pt x="212" y="140"/>
                  </a:lnTo>
                  <a:lnTo>
                    <a:pt x="216" y="135"/>
                  </a:lnTo>
                  <a:lnTo>
                    <a:pt x="221" y="128"/>
                  </a:lnTo>
                  <a:lnTo>
                    <a:pt x="224" y="123"/>
                  </a:lnTo>
                  <a:lnTo>
                    <a:pt x="226" y="115"/>
                  </a:lnTo>
                  <a:lnTo>
                    <a:pt x="228" y="108"/>
                  </a:lnTo>
                  <a:lnTo>
                    <a:pt x="230" y="100"/>
                  </a:lnTo>
                  <a:lnTo>
                    <a:pt x="231" y="92"/>
                  </a:lnTo>
                  <a:lnTo>
                    <a:pt x="231" y="82"/>
                  </a:lnTo>
                  <a:lnTo>
                    <a:pt x="231" y="72"/>
                  </a:lnTo>
                  <a:lnTo>
                    <a:pt x="230" y="64"/>
                  </a:lnTo>
                  <a:lnTo>
                    <a:pt x="228" y="55"/>
                  </a:lnTo>
                  <a:lnTo>
                    <a:pt x="226" y="48"/>
                  </a:lnTo>
                  <a:lnTo>
                    <a:pt x="224" y="40"/>
                  </a:lnTo>
                  <a:lnTo>
                    <a:pt x="221" y="34"/>
                  </a:lnTo>
                  <a:lnTo>
                    <a:pt x="216" y="27"/>
                  </a:lnTo>
                  <a:lnTo>
                    <a:pt x="212" y="22"/>
                  </a:lnTo>
                  <a:lnTo>
                    <a:pt x="207" y="16"/>
                  </a:lnTo>
                  <a:lnTo>
                    <a:pt x="201" y="12"/>
                  </a:lnTo>
                  <a:lnTo>
                    <a:pt x="196" y="9"/>
                  </a:lnTo>
                  <a:lnTo>
                    <a:pt x="189" y="6"/>
                  </a:lnTo>
                  <a:lnTo>
                    <a:pt x="183" y="3"/>
                  </a:lnTo>
                  <a:lnTo>
                    <a:pt x="175" y="1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53" y="0"/>
                  </a:lnTo>
                  <a:lnTo>
                    <a:pt x="146" y="1"/>
                  </a:lnTo>
                  <a:lnTo>
                    <a:pt x="140" y="2"/>
                  </a:lnTo>
                  <a:lnTo>
                    <a:pt x="134" y="5"/>
                  </a:lnTo>
                  <a:lnTo>
                    <a:pt x="130" y="7"/>
                  </a:lnTo>
                  <a:lnTo>
                    <a:pt x="125" y="9"/>
                  </a:lnTo>
                  <a:lnTo>
                    <a:pt x="121" y="12"/>
                  </a:lnTo>
                  <a:lnTo>
                    <a:pt x="117" y="16"/>
                  </a:lnTo>
                  <a:lnTo>
                    <a:pt x="114" y="20"/>
                  </a:lnTo>
                  <a:lnTo>
                    <a:pt x="111" y="25"/>
                  </a:lnTo>
                  <a:lnTo>
                    <a:pt x="109" y="29"/>
                  </a:lnTo>
                  <a:lnTo>
                    <a:pt x="105" y="35"/>
                  </a:lnTo>
                  <a:lnTo>
                    <a:pt x="103" y="41"/>
                  </a:lnTo>
                  <a:lnTo>
                    <a:pt x="101" y="47"/>
                  </a:lnTo>
                  <a:lnTo>
                    <a:pt x="100" y="54"/>
                  </a:lnTo>
                  <a:lnTo>
                    <a:pt x="98" y="6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6" name="Freeform 1161"/>
            <p:cNvSpPr>
              <a:spLocks noEditPoints="1"/>
            </p:cNvSpPr>
            <p:nvPr/>
          </p:nvSpPr>
          <p:spPr bwMode="auto">
            <a:xfrm>
              <a:off x="472" y="2235"/>
              <a:ext cx="97" cy="28"/>
            </a:xfrm>
            <a:custGeom>
              <a:avLst/>
              <a:gdLst>
                <a:gd name="T0" fmla="*/ 29 w 290"/>
                <a:gd name="T1" fmla="*/ 4 h 84"/>
                <a:gd name="T2" fmla="*/ 9 w 290"/>
                <a:gd name="T3" fmla="*/ 4 h 84"/>
                <a:gd name="T4" fmla="*/ 9 w 290"/>
                <a:gd name="T5" fmla="*/ 8 h 84"/>
                <a:gd name="T6" fmla="*/ 12 w 290"/>
                <a:gd name="T7" fmla="*/ 8 h 84"/>
                <a:gd name="T8" fmla="*/ 12 w 290"/>
                <a:gd name="T9" fmla="*/ 6 h 84"/>
                <a:gd name="T10" fmla="*/ 29 w 290"/>
                <a:gd name="T11" fmla="*/ 6 h 84"/>
                <a:gd name="T12" fmla="*/ 29 w 290"/>
                <a:gd name="T13" fmla="*/ 9 h 84"/>
                <a:gd name="T14" fmla="*/ 32 w 290"/>
                <a:gd name="T15" fmla="*/ 9 h 84"/>
                <a:gd name="T16" fmla="*/ 32 w 290"/>
                <a:gd name="T17" fmla="*/ 0 h 84"/>
                <a:gd name="T18" fmla="*/ 29 w 290"/>
                <a:gd name="T19" fmla="*/ 0 h 84"/>
                <a:gd name="T20" fmla="*/ 29 w 290"/>
                <a:gd name="T21" fmla="*/ 4 h 84"/>
                <a:gd name="T22" fmla="*/ 0 w 290"/>
                <a:gd name="T23" fmla="*/ 4 h 84"/>
                <a:gd name="T24" fmla="*/ 0 w 290"/>
                <a:gd name="T25" fmla="*/ 6 h 84"/>
                <a:gd name="T26" fmla="*/ 4 w 290"/>
                <a:gd name="T27" fmla="*/ 6 h 84"/>
                <a:gd name="T28" fmla="*/ 4 w 290"/>
                <a:gd name="T29" fmla="*/ 4 h 84"/>
                <a:gd name="T30" fmla="*/ 0 w 290"/>
                <a:gd name="T31" fmla="*/ 4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0"/>
                <a:gd name="T49" fmla="*/ 0 h 84"/>
                <a:gd name="T50" fmla="*/ 290 w 290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0" h="84">
                  <a:moveTo>
                    <a:pt x="260" y="34"/>
                  </a:moveTo>
                  <a:lnTo>
                    <a:pt x="81" y="34"/>
                  </a:lnTo>
                  <a:lnTo>
                    <a:pt x="81" y="76"/>
                  </a:lnTo>
                  <a:lnTo>
                    <a:pt x="111" y="76"/>
                  </a:lnTo>
                  <a:lnTo>
                    <a:pt x="111" y="50"/>
                  </a:lnTo>
                  <a:lnTo>
                    <a:pt x="260" y="50"/>
                  </a:lnTo>
                  <a:lnTo>
                    <a:pt x="260" y="84"/>
                  </a:lnTo>
                  <a:lnTo>
                    <a:pt x="290" y="84"/>
                  </a:lnTo>
                  <a:lnTo>
                    <a:pt x="290" y="0"/>
                  </a:lnTo>
                  <a:lnTo>
                    <a:pt x="260" y="0"/>
                  </a:lnTo>
                  <a:lnTo>
                    <a:pt x="260" y="34"/>
                  </a:lnTo>
                  <a:close/>
                  <a:moveTo>
                    <a:pt x="0" y="33"/>
                  </a:moveTo>
                  <a:lnTo>
                    <a:pt x="0" y="50"/>
                  </a:lnTo>
                  <a:lnTo>
                    <a:pt x="40" y="50"/>
                  </a:lnTo>
                  <a:lnTo>
                    <a:pt x="4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7" name="Freeform 1162"/>
            <p:cNvSpPr>
              <a:spLocks noEditPoints="1"/>
            </p:cNvSpPr>
            <p:nvPr/>
          </p:nvSpPr>
          <p:spPr bwMode="auto">
            <a:xfrm>
              <a:off x="494" y="2159"/>
              <a:ext cx="77" cy="63"/>
            </a:xfrm>
            <a:custGeom>
              <a:avLst/>
              <a:gdLst>
                <a:gd name="T0" fmla="*/ 16 w 231"/>
                <a:gd name="T1" fmla="*/ 20 h 191"/>
                <a:gd name="T2" fmla="*/ 19 w 231"/>
                <a:gd name="T3" fmla="*/ 20 h 191"/>
                <a:gd name="T4" fmla="*/ 22 w 231"/>
                <a:gd name="T5" fmla="*/ 18 h 191"/>
                <a:gd name="T6" fmla="*/ 24 w 231"/>
                <a:gd name="T7" fmla="*/ 16 h 191"/>
                <a:gd name="T8" fmla="*/ 25 w 231"/>
                <a:gd name="T9" fmla="*/ 13 h 191"/>
                <a:gd name="T10" fmla="*/ 26 w 231"/>
                <a:gd name="T11" fmla="*/ 9 h 191"/>
                <a:gd name="T12" fmla="*/ 25 w 231"/>
                <a:gd name="T13" fmla="*/ 6 h 191"/>
                <a:gd name="T14" fmla="*/ 23 w 231"/>
                <a:gd name="T15" fmla="*/ 4 h 191"/>
                <a:gd name="T16" fmla="*/ 21 w 231"/>
                <a:gd name="T17" fmla="*/ 2 h 191"/>
                <a:gd name="T18" fmla="*/ 17 w 231"/>
                <a:gd name="T19" fmla="*/ 0 h 191"/>
                <a:gd name="T20" fmla="*/ 13 w 231"/>
                <a:gd name="T21" fmla="*/ 0 h 191"/>
                <a:gd name="T22" fmla="*/ 9 w 231"/>
                <a:gd name="T23" fmla="*/ 0 h 191"/>
                <a:gd name="T24" fmla="*/ 5 w 231"/>
                <a:gd name="T25" fmla="*/ 2 h 191"/>
                <a:gd name="T26" fmla="*/ 3 w 231"/>
                <a:gd name="T27" fmla="*/ 4 h 191"/>
                <a:gd name="T28" fmla="*/ 1 w 231"/>
                <a:gd name="T29" fmla="*/ 6 h 191"/>
                <a:gd name="T30" fmla="*/ 0 w 231"/>
                <a:gd name="T31" fmla="*/ 9 h 191"/>
                <a:gd name="T32" fmla="*/ 0 w 231"/>
                <a:gd name="T33" fmla="*/ 13 h 191"/>
                <a:gd name="T34" fmla="*/ 1 w 231"/>
                <a:gd name="T35" fmla="*/ 16 h 191"/>
                <a:gd name="T36" fmla="*/ 3 w 231"/>
                <a:gd name="T37" fmla="*/ 18 h 191"/>
                <a:gd name="T38" fmla="*/ 6 w 231"/>
                <a:gd name="T39" fmla="*/ 20 h 191"/>
                <a:gd name="T40" fmla="*/ 10 w 231"/>
                <a:gd name="T41" fmla="*/ 20 h 191"/>
                <a:gd name="T42" fmla="*/ 13 w 231"/>
                <a:gd name="T43" fmla="*/ 17 h 191"/>
                <a:gd name="T44" fmla="*/ 10 w 231"/>
                <a:gd name="T45" fmla="*/ 16 h 191"/>
                <a:gd name="T46" fmla="*/ 7 w 231"/>
                <a:gd name="T47" fmla="*/ 16 h 191"/>
                <a:gd name="T48" fmla="*/ 5 w 231"/>
                <a:gd name="T49" fmla="*/ 15 h 191"/>
                <a:gd name="T50" fmla="*/ 4 w 231"/>
                <a:gd name="T51" fmla="*/ 13 h 191"/>
                <a:gd name="T52" fmla="*/ 3 w 231"/>
                <a:gd name="T53" fmla="*/ 11 h 191"/>
                <a:gd name="T54" fmla="*/ 4 w 231"/>
                <a:gd name="T55" fmla="*/ 9 h 191"/>
                <a:gd name="T56" fmla="*/ 4 w 231"/>
                <a:gd name="T57" fmla="*/ 7 h 191"/>
                <a:gd name="T58" fmla="*/ 6 w 231"/>
                <a:gd name="T59" fmla="*/ 6 h 191"/>
                <a:gd name="T60" fmla="*/ 8 w 231"/>
                <a:gd name="T61" fmla="*/ 5 h 191"/>
                <a:gd name="T62" fmla="*/ 11 w 231"/>
                <a:gd name="T63" fmla="*/ 4 h 191"/>
                <a:gd name="T64" fmla="*/ 14 w 231"/>
                <a:gd name="T65" fmla="*/ 4 h 191"/>
                <a:gd name="T66" fmla="*/ 17 w 231"/>
                <a:gd name="T67" fmla="*/ 4 h 191"/>
                <a:gd name="T68" fmla="*/ 19 w 231"/>
                <a:gd name="T69" fmla="*/ 5 h 191"/>
                <a:gd name="T70" fmla="*/ 21 w 231"/>
                <a:gd name="T71" fmla="*/ 7 h 191"/>
                <a:gd name="T72" fmla="*/ 22 w 231"/>
                <a:gd name="T73" fmla="*/ 8 h 191"/>
                <a:gd name="T74" fmla="*/ 22 w 231"/>
                <a:gd name="T75" fmla="*/ 10 h 191"/>
                <a:gd name="T76" fmla="*/ 22 w 231"/>
                <a:gd name="T77" fmla="*/ 13 h 191"/>
                <a:gd name="T78" fmla="*/ 21 w 231"/>
                <a:gd name="T79" fmla="*/ 14 h 191"/>
                <a:gd name="T80" fmla="*/ 19 w 231"/>
                <a:gd name="T81" fmla="*/ 16 h 191"/>
                <a:gd name="T82" fmla="*/ 17 w 231"/>
                <a:gd name="T83" fmla="*/ 16 h 191"/>
                <a:gd name="T84" fmla="*/ 14 w 231"/>
                <a:gd name="T85" fmla="*/ 17 h 19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1"/>
                <a:gd name="T130" fmla="*/ 0 h 191"/>
                <a:gd name="T131" fmla="*/ 231 w 231"/>
                <a:gd name="T132" fmla="*/ 191 h 19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1" h="191">
                  <a:moveTo>
                    <a:pt x="116" y="191"/>
                  </a:moveTo>
                  <a:lnTo>
                    <a:pt x="129" y="191"/>
                  </a:lnTo>
                  <a:lnTo>
                    <a:pt x="142" y="189"/>
                  </a:lnTo>
                  <a:lnTo>
                    <a:pt x="154" y="188"/>
                  </a:lnTo>
                  <a:lnTo>
                    <a:pt x="165" y="185"/>
                  </a:lnTo>
                  <a:lnTo>
                    <a:pt x="175" y="181"/>
                  </a:lnTo>
                  <a:lnTo>
                    <a:pt x="185" y="176"/>
                  </a:lnTo>
                  <a:lnTo>
                    <a:pt x="194" y="172"/>
                  </a:lnTo>
                  <a:lnTo>
                    <a:pt x="201" y="165"/>
                  </a:lnTo>
                  <a:lnTo>
                    <a:pt x="208" y="159"/>
                  </a:lnTo>
                  <a:lnTo>
                    <a:pt x="214" y="152"/>
                  </a:lnTo>
                  <a:lnTo>
                    <a:pt x="220" y="144"/>
                  </a:lnTo>
                  <a:lnTo>
                    <a:pt x="224" y="135"/>
                  </a:lnTo>
                  <a:lnTo>
                    <a:pt x="227" y="126"/>
                  </a:lnTo>
                  <a:lnTo>
                    <a:pt x="229" y="117"/>
                  </a:lnTo>
                  <a:lnTo>
                    <a:pt x="231" y="106"/>
                  </a:lnTo>
                  <a:lnTo>
                    <a:pt x="231" y="95"/>
                  </a:lnTo>
                  <a:lnTo>
                    <a:pt x="231" y="85"/>
                  </a:lnTo>
                  <a:lnTo>
                    <a:pt x="229" y="74"/>
                  </a:lnTo>
                  <a:lnTo>
                    <a:pt x="227" y="64"/>
                  </a:lnTo>
                  <a:lnTo>
                    <a:pt x="224" y="55"/>
                  </a:lnTo>
                  <a:lnTo>
                    <a:pt x="220" y="47"/>
                  </a:lnTo>
                  <a:lnTo>
                    <a:pt x="214" y="39"/>
                  </a:lnTo>
                  <a:lnTo>
                    <a:pt x="208" y="32"/>
                  </a:lnTo>
                  <a:lnTo>
                    <a:pt x="201" y="25"/>
                  </a:lnTo>
                  <a:lnTo>
                    <a:pt x="194" y="19"/>
                  </a:lnTo>
                  <a:lnTo>
                    <a:pt x="185" y="15"/>
                  </a:lnTo>
                  <a:lnTo>
                    <a:pt x="175" y="10"/>
                  </a:lnTo>
                  <a:lnTo>
                    <a:pt x="165" y="6"/>
                  </a:lnTo>
                  <a:lnTo>
                    <a:pt x="154" y="3"/>
                  </a:lnTo>
                  <a:lnTo>
                    <a:pt x="142" y="2"/>
                  </a:lnTo>
                  <a:lnTo>
                    <a:pt x="129" y="0"/>
                  </a:lnTo>
                  <a:lnTo>
                    <a:pt x="116" y="0"/>
                  </a:lnTo>
                  <a:lnTo>
                    <a:pt x="102" y="0"/>
                  </a:lnTo>
                  <a:lnTo>
                    <a:pt x="89" y="2"/>
                  </a:lnTo>
                  <a:lnTo>
                    <a:pt x="77" y="3"/>
                  </a:lnTo>
                  <a:lnTo>
                    <a:pt x="67" y="6"/>
                  </a:lnTo>
                  <a:lnTo>
                    <a:pt x="56" y="10"/>
                  </a:lnTo>
                  <a:lnTo>
                    <a:pt x="46" y="15"/>
                  </a:lnTo>
                  <a:lnTo>
                    <a:pt x="37" y="19"/>
                  </a:lnTo>
                  <a:lnTo>
                    <a:pt x="30" y="25"/>
                  </a:lnTo>
                  <a:lnTo>
                    <a:pt x="23" y="32"/>
                  </a:lnTo>
                  <a:lnTo>
                    <a:pt x="17" y="39"/>
                  </a:lnTo>
                  <a:lnTo>
                    <a:pt x="12" y="47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2" y="117"/>
                  </a:lnTo>
                  <a:lnTo>
                    <a:pt x="4" y="126"/>
                  </a:lnTo>
                  <a:lnTo>
                    <a:pt x="7" y="135"/>
                  </a:lnTo>
                  <a:lnTo>
                    <a:pt x="12" y="144"/>
                  </a:lnTo>
                  <a:lnTo>
                    <a:pt x="17" y="152"/>
                  </a:lnTo>
                  <a:lnTo>
                    <a:pt x="23" y="159"/>
                  </a:lnTo>
                  <a:lnTo>
                    <a:pt x="30" y="165"/>
                  </a:lnTo>
                  <a:lnTo>
                    <a:pt x="37" y="172"/>
                  </a:lnTo>
                  <a:lnTo>
                    <a:pt x="47" y="176"/>
                  </a:lnTo>
                  <a:lnTo>
                    <a:pt x="56" y="181"/>
                  </a:lnTo>
                  <a:lnTo>
                    <a:pt x="67" y="185"/>
                  </a:lnTo>
                  <a:lnTo>
                    <a:pt x="77" y="188"/>
                  </a:lnTo>
                  <a:lnTo>
                    <a:pt x="89" y="189"/>
                  </a:lnTo>
                  <a:lnTo>
                    <a:pt x="102" y="191"/>
                  </a:lnTo>
                  <a:lnTo>
                    <a:pt x="116" y="191"/>
                  </a:lnTo>
                  <a:close/>
                  <a:moveTo>
                    <a:pt x="115" y="154"/>
                  </a:moveTo>
                  <a:lnTo>
                    <a:pt x="105" y="154"/>
                  </a:lnTo>
                  <a:lnTo>
                    <a:pt x="96" y="153"/>
                  </a:lnTo>
                  <a:lnTo>
                    <a:pt x="87" y="152"/>
                  </a:lnTo>
                  <a:lnTo>
                    <a:pt x="78" y="150"/>
                  </a:lnTo>
                  <a:lnTo>
                    <a:pt x="71" y="148"/>
                  </a:lnTo>
                  <a:lnTo>
                    <a:pt x="64" y="146"/>
                  </a:lnTo>
                  <a:lnTo>
                    <a:pt x="58" y="143"/>
                  </a:lnTo>
                  <a:lnTo>
                    <a:pt x="52" y="139"/>
                  </a:lnTo>
                  <a:lnTo>
                    <a:pt x="47" y="135"/>
                  </a:lnTo>
                  <a:lnTo>
                    <a:pt x="43" y="131"/>
                  </a:lnTo>
                  <a:lnTo>
                    <a:pt x="40" y="125"/>
                  </a:lnTo>
                  <a:lnTo>
                    <a:pt x="36" y="120"/>
                  </a:lnTo>
                  <a:lnTo>
                    <a:pt x="34" y="115"/>
                  </a:lnTo>
                  <a:lnTo>
                    <a:pt x="32" y="108"/>
                  </a:lnTo>
                  <a:lnTo>
                    <a:pt x="31" y="102"/>
                  </a:lnTo>
                  <a:lnTo>
                    <a:pt x="31" y="95"/>
                  </a:lnTo>
                  <a:lnTo>
                    <a:pt x="31" y="89"/>
                  </a:lnTo>
                  <a:lnTo>
                    <a:pt x="32" y="82"/>
                  </a:lnTo>
                  <a:lnTo>
                    <a:pt x="34" y="76"/>
                  </a:lnTo>
                  <a:lnTo>
                    <a:pt x="36" y="71"/>
                  </a:lnTo>
                  <a:lnTo>
                    <a:pt x="40" y="65"/>
                  </a:lnTo>
                  <a:lnTo>
                    <a:pt x="43" y="60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8" y="48"/>
                  </a:lnTo>
                  <a:lnTo>
                    <a:pt x="64" y="45"/>
                  </a:lnTo>
                  <a:lnTo>
                    <a:pt x="71" y="43"/>
                  </a:lnTo>
                  <a:lnTo>
                    <a:pt x="78" y="40"/>
                  </a:lnTo>
                  <a:lnTo>
                    <a:pt x="87" y="38"/>
                  </a:lnTo>
                  <a:lnTo>
                    <a:pt x="96" y="37"/>
                  </a:lnTo>
                  <a:lnTo>
                    <a:pt x="105" y="36"/>
                  </a:lnTo>
                  <a:lnTo>
                    <a:pt x="115" y="36"/>
                  </a:lnTo>
                  <a:lnTo>
                    <a:pt x="126" y="36"/>
                  </a:lnTo>
                  <a:lnTo>
                    <a:pt x="134" y="37"/>
                  </a:lnTo>
                  <a:lnTo>
                    <a:pt x="144" y="38"/>
                  </a:lnTo>
                  <a:lnTo>
                    <a:pt x="152" y="40"/>
                  </a:lnTo>
                  <a:lnTo>
                    <a:pt x="159" y="43"/>
                  </a:lnTo>
                  <a:lnTo>
                    <a:pt x="167" y="45"/>
                  </a:lnTo>
                  <a:lnTo>
                    <a:pt x="173" y="48"/>
                  </a:lnTo>
                  <a:lnTo>
                    <a:pt x="179" y="52"/>
                  </a:lnTo>
                  <a:lnTo>
                    <a:pt x="184" y="55"/>
                  </a:lnTo>
                  <a:lnTo>
                    <a:pt x="188" y="60"/>
                  </a:lnTo>
                  <a:lnTo>
                    <a:pt x="192" y="65"/>
                  </a:lnTo>
                  <a:lnTo>
                    <a:pt x="195" y="71"/>
                  </a:lnTo>
                  <a:lnTo>
                    <a:pt x="197" y="76"/>
                  </a:lnTo>
                  <a:lnTo>
                    <a:pt x="199" y="82"/>
                  </a:lnTo>
                  <a:lnTo>
                    <a:pt x="200" y="89"/>
                  </a:lnTo>
                  <a:lnTo>
                    <a:pt x="200" y="95"/>
                  </a:lnTo>
                  <a:lnTo>
                    <a:pt x="200" y="102"/>
                  </a:lnTo>
                  <a:lnTo>
                    <a:pt x="199" y="108"/>
                  </a:lnTo>
                  <a:lnTo>
                    <a:pt x="197" y="115"/>
                  </a:lnTo>
                  <a:lnTo>
                    <a:pt x="195" y="120"/>
                  </a:lnTo>
                  <a:lnTo>
                    <a:pt x="192" y="125"/>
                  </a:lnTo>
                  <a:lnTo>
                    <a:pt x="188" y="131"/>
                  </a:lnTo>
                  <a:lnTo>
                    <a:pt x="184" y="135"/>
                  </a:lnTo>
                  <a:lnTo>
                    <a:pt x="179" y="138"/>
                  </a:lnTo>
                  <a:lnTo>
                    <a:pt x="173" y="143"/>
                  </a:lnTo>
                  <a:lnTo>
                    <a:pt x="167" y="146"/>
                  </a:lnTo>
                  <a:lnTo>
                    <a:pt x="159" y="148"/>
                  </a:lnTo>
                  <a:lnTo>
                    <a:pt x="152" y="150"/>
                  </a:lnTo>
                  <a:lnTo>
                    <a:pt x="144" y="152"/>
                  </a:lnTo>
                  <a:lnTo>
                    <a:pt x="134" y="153"/>
                  </a:lnTo>
                  <a:lnTo>
                    <a:pt x="126" y="154"/>
                  </a:lnTo>
                  <a:lnTo>
                    <a:pt x="115" y="15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8" name="Freeform 1163"/>
            <p:cNvSpPr>
              <a:spLocks/>
            </p:cNvSpPr>
            <p:nvPr/>
          </p:nvSpPr>
          <p:spPr bwMode="auto">
            <a:xfrm>
              <a:off x="494" y="2079"/>
              <a:ext cx="75" cy="57"/>
            </a:xfrm>
            <a:custGeom>
              <a:avLst/>
              <a:gdLst>
                <a:gd name="T0" fmla="*/ 25 w 224"/>
                <a:gd name="T1" fmla="*/ 15 h 171"/>
                <a:gd name="T2" fmla="*/ 10 w 224"/>
                <a:gd name="T3" fmla="*/ 15 h 171"/>
                <a:gd name="T4" fmla="*/ 9 w 224"/>
                <a:gd name="T5" fmla="*/ 15 h 171"/>
                <a:gd name="T6" fmla="*/ 7 w 224"/>
                <a:gd name="T7" fmla="*/ 14 h 171"/>
                <a:gd name="T8" fmla="*/ 6 w 224"/>
                <a:gd name="T9" fmla="*/ 14 h 171"/>
                <a:gd name="T10" fmla="*/ 5 w 224"/>
                <a:gd name="T11" fmla="*/ 13 h 171"/>
                <a:gd name="T12" fmla="*/ 4 w 224"/>
                <a:gd name="T13" fmla="*/ 12 h 171"/>
                <a:gd name="T14" fmla="*/ 4 w 224"/>
                <a:gd name="T15" fmla="*/ 10 h 171"/>
                <a:gd name="T16" fmla="*/ 4 w 224"/>
                <a:gd name="T17" fmla="*/ 9 h 171"/>
                <a:gd name="T18" fmla="*/ 4 w 224"/>
                <a:gd name="T19" fmla="*/ 8 h 171"/>
                <a:gd name="T20" fmla="*/ 4 w 224"/>
                <a:gd name="T21" fmla="*/ 7 h 171"/>
                <a:gd name="T22" fmla="*/ 4 w 224"/>
                <a:gd name="T23" fmla="*/ 6 h 171"/>
                <a:gd name="T24" fmla="*/ 5 w 224"/>
                <a:gd name="T25" fmla="*/ 5 h 171"/>
                <a:gd name="T26" fmla="*/ 6 w 224"/>
                <a:gd name="T27" fmla="*/ 5 h 171"/>
                <a:gd name="T28" fmla="*/ 7 w 224"/>
                <a:gd name="T29" fmla="*/ 4 h 171"/>
                <a:gd name="T30" fmla="*/ 8 w 224"/>
                <a:gd name="T31" fmla="*/ 4 h 171"/>
                <a:gd name="T32" fmla="*/ 9 w 224"/>
                <a:gd name="T33" fmla="*/ 4 h 171"/>
                <a:gd name="T34" fmla="*/ 25 w 224"/>
                <a:gd name="T35" fmla="*/ 4 h 171"/>
                <a:gd name="T36" fmla="*/ 10 w 224"/>
                <a:gd name="T37" fmla="*/ 0 h 171"/>
                <a:gd name="T38" fmla="*/ 8 w 224"/>
                <a:gd name="T39" fmla="*/ 0 h 171"/>
                <a:gd name="T40" fmla="*/ 7 w 224"/>
                <a:gd name="T41" fmla="*/ 0 h 171"/>
                <a:gd name="T42" fmla="*/ 5 w 224"/>
                <a:gd name="T43" fmla="*/ 0 h 171"/>
                <a:gd name="T44" fmla="*/ 4 w 224"/>
                <a:gd name="T45" fmla="*/ 1 h 171"/>
                <a:gd name="T46" fmla="*/ 3 w 224"/>
                <a:gd name="T47" fmla="*/ 1 h 171"/>
                <a:gd name="T48" fmla="*/ 2 w 224"/>
                <a:gd name="T49" fmla="*/ 2 h 171"/>
                <a:gd name="T50" fmla="*/ 2 w 224"/>
                <a:gd name="T51" fmla="*/ 2 h 171"/>
                <a:gd name="T52" fmla="*/ 1 w 224"/>
                <a:gd name="T53" fmla="*/ 3 h 171"/>
                <a:gd name="T54" fmla="*/ 1 w 224"/>
                <a:gd name="T55" fmla="*/ 4 h 171"/>
                <a:gd name="T56" fmla="*/ 0 w 224"/>
                <a:gd name="T57" fmla="*/ 5 h 171"/>
                <a:gd name="T58" fmla="*/ 0 w 224"/>
                <a:gd name="T59" fmla="*/ 6 h 171"/>
                <a:gd name="T60" fmla="*/ 0 w 224"/>
                <a:gd name="T61" fmla="*/ 7 h 171"/>
                <a:gd name="T62" fmla="*/ 0 w 224"/>
                <a:gd name="T63" fmla="*/ 8 h 171"/>
                <a:gd name="T64" fmla="*/ 0 w 224"/>
                <a:gd name="T65" fmla="*/ 10 h 171"/>
                <a:gd name="T66" fmla="*/ 0 w 224"/>
                <a:gd name="T67" fmla="*/ 11 h 171"/>
                <a:gd name="T68" fmla="*/ 1 w 224"/>
                <a:gd name="T69" fmla="*/ 12 h 171"/>
                <a:gd name="T70" fmla="*/ 1 w 224"/>
                <a:gd name="T71" fmla="*/ 13 h 171"/>
                <a:gd name="T72" fmla="*/ 2 w 224"/>
                <a:gd name="T73" fmla="*/ 13 h 171"/>
                <a:gd name="T74" fmla="*/ 3 w 224"/>
                <a:gd name="T75" fmla="*/ 14 h 171"/>
                <a:gd name="T76" fmla="*/ 4 w 224"/>
                <a:gd name="T77" fmla="*/ 15 h 171"/>
                <a:gd name="T78" fmla="*/ 1 w 224"/>
                <a:gd name="T79" fmla="*/ 15 h 171"/>
                <a:gd name="T80" fmla="*/ 25 w 224"/>
                <a:gd name="T81" fmla="*/ 19 h 1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4"/>
                <a:gd name="T124" fmla="*/ 0 h 171"/>
                <a:gd name="T125" fmla="*/ 224 w 224"/>
                <a:gd name="T126" fmla="*/ 171 h 1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4" h="171">
                  <a:moveTo>
                    <a:pt x="224" y="171"/>
                  </a:moveTo>
                  <a:lnTo>
                    <a:pt x="224" y="134"/>
                  </a:lnTo>
                  <a:lnTo>
                    <a:pt x="99" y="134"/>
                  </a:lnTo>
                  <a:lnTo>
                    <a:pt x="91" y="134"/>
                  </a:lnTo>
                  <a:lnTo>
                    <a:pt x="84" y="133"/>
                  </a:lnTo>
                  <a:lnTo>
                    <a:pt x="77" y="132"/>
                  </a:lnTo>
                  <a:lnTo>
                    <a:pt x="71" y="130"/>
                  </a:lnTo>
                  <a:lnTo>
                    <a:pt x="64" y="128"/>
                  </a:lnTo>
                  <a:lnTo>
                    <a:pt x="59" y="126"/>
                  </a:lnTo>
                  <a:lnTo>
                    <a:pt x="54" y="122"/>
                  </a:lnTo>
                  <a:lnTo>
                    <a:pt x="49" y="119"/>
                  </a:lnTo>
                  <a:lnTo>
                    <a:pt x="45" y="115"/>
                  </a:lnTo>
                  <a:lnTo>
                    <a:pt x="42" y="111"/>
                  </a:lnTo>
                  <a:lnTo>
                    <a:pt x="38" y="105"/>
                  </a:lnTo>
                  <a:lnTo>
                    <a:pt x="36" y="101"/>
                  </a:lnTo>
                  <a:lnTo>
                    <a:pt x="34" y="94"/>
                  </a:lnTo>
                  <a:lnTo>
                    <a:pt x="33" y="89"/>
                  </a:lnTo>
                  <a:lnTo>
                    <a:pt x="32" y="83"/>
                  </a:lnTo>
                  <a:lnTo>
                    <a:pt x="32" y="76"/>
                  </a:lnTo>
                  <a:lnTo>
                    <a:pt x="32" y="71"/>
                  </a:lnTo>
                  <a:lnTo>
                    <a:pt x="33" y="65"/>
                  </a:lnTo>
                  <a:lnTo>
                    <a:pt x="34" y="61"/>
                  </a:lnTo>
                  <a:lnTo>
                    <a:pt x="35" y="57"/>
                  </a:lnTo>
                  <a:lnTo>
                    <a:pt x="37" y="53"/>
                  </a:lnTo>
                  <a:lnTo>
                    <a:pt x="41" y="49"/>
                  </a:lnTo>
                  <a:lnTo>
                    <a:pt x="43" y="47"/>
                  </a:lnTo>
                  <a:lnTo>
                    <a:pt x="47" y="44"/>
                  </a:lnTo>
                  <a:lnTo>
                    <a:pt x="50" y="42"/>
                  </a:lnTo>
                  <a:lnTo>
                    <a:pt x="55" y="41"/>
                  </a:lnTo>
                  <a:lnTo>
                    <a:pt x="60" y="40"/>
                  </a:lnTo>
                  <a:lnTo>
                    <a:pt x="64" y="39"/>
                  </a:lnTo>
                  <a:lnTo>
                    <a:pt x="70" y="37"/>
                  </a:lnTo>
                  <a:lnTo>
                    <a:pt x="76" y="36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224" y="36"/>
                  </a:lnTo>
                  <a:lnTo>
                    <a:pt x="224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47" y="2"/>
                  </a:lnTo>
                  <a:lnTo>
                    <a:pt x="41" y="4"/>
                  </a:lnTo>
                  <a:lnTo>
                    <a:pt x="35" y="6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9" y="29"/>
                  </a:lnTo>
                  <a:lnTo>
                    <a:pt x="7" y="33"/>
                  </a:lnTo>
                  <a:lnTo>
                    <a:pt x="5" y="36"/>
                  </a:lnTo>
                  <a:lnTo>
                    <a:pt x="4" y="41"/>
                  </a:lnTo>
                  <a:lnTo>
                    <a:pt x="3" y="45"/>
                  </a:lnTo>
                  <a:lnTo>
                    <a:pt x="2" y="50"/>
                  </a:lnTo>
                  <a:lnTo>
                    <a:pt x="1" y="55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1" y="82"/>
                  </a:lnTo>
                  <a:lnTo>
                    <a:pt x="1" y="86"/>
                  </a:lnTo>
                  <a:lnTo>
                    <a:pt x="2" y="91"/>
                  </a:lnTo>
                  <a:lnTo>
                    <a:pt x="4" y="96"/>
                  </a:lnTo>
                  <a:lnTo>
                    <a:pt x="5" y="101"/>
                  </a:lnTo>
                  <a:lnTo>
                    <a:pt x="7" y="105"/>
                  </a:lnTo>
                  <a:lnTo>
                    <a:pt x="10" y="108"/>
                  </a:lnTo>
                  <a:lnTo>
                    <a:pt x="13" y="113"/>
                  </a:lnTo>
                  <a:lnTo>
                    <a:pt x="16" y="117"/>
                  </a:lnTo>
                  <a:lnTo>
                    <a:pt x="19" y="120"/>
                  </a:lnTo>
                  <a:lnTo>
                    <a:pt x="23" y="124"/>
                  </a:lnTo>
                  <a:lnTo>
                    <a:pt x="27" y="127"/>
                  </a:lnTo>
                  <a:lnTo>
                    <a:pt x="31" y="130"/>
                  </a:lnTo>
                  <a:lnTo>
                    <a:pt x="36" y="133"/>
                  </a:lnTo>
                  <a:lnTo>
                    <a:pt x="41" y="136"/>
                  </a:lnTo>
                  <a:lnTo>
                    <a:pt x="7" y="136"/>
                  </a:lnTo>
                  <a:lnTo>
                    <a:pt x="7" y="171"/>
                  </a:lnTo>
                  <a:lnTo>
                    <a:pt x="224" y="171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9" name="Freeform 1164"/>
            <p:cNvSpPr>
              <a:spLocks noEditPoints="1"/>
            </p:cNvSpPr>
            <p:nvPr/>
          </p:nvSpPr>
          <p:spPr bwMode="auto">
            <a:xfrm>
              <a:off x="494" y="1999"/>
              <a:ext cx="77" cy="58"/>
            </a:xfrm>
            <a:custGeom>
              <a:avLst/>
              <a:gdLst>
                <a:gd name="T0" fmla="*/ 23 w 230"/>
                <a:gd name="T1" fmla="*/ 5 h 175"/>
                <a:gd name="T2" fmla="*/ 24 w 230"/>
                <a:gd name="T3" fmla="*/ 5 h 175"/>
                <a:gd name="T4" fmla="*/ 25 w 230"/>
                <a:gd name="T5" fmla="*/ 4 h 175"/>
                <a:gd name="T6" fmla="*/ 25 w 230"/>
                <a:gd name="T7" fmla="*/ 3 h 175"/>
                <a:gd name="T8" fmla="*/ 25 w 230"/>
                <a:gd name="T9" fmla="*/ 1 h 175"/>
                <a:gd name="T10" fmla="*/ 22 w 230"/>
                <a:gd name="T11" fmla="*/ 0 h 175"/>
                <a:gd name="T12" fmla="*/ 22 w 230"/>
                <a:gd name="T13" fmla="*/ 2 h 175"/>
                <a:gd name="T14" fmla="*/ 20 w 230"/>
                <a:gd name="T15" fmla="*/ 2 h 175"/>
                <a:gd name="T16" fmla="*/ 5 w 230"/>
                <a:gd name="T17" fmla="*/ 2 h 175"/>
                <a:gd name="T18" fmla="*/ 3 w 230"/>
                <a:gd name="T19" fmla="*/ 3 h 175"/>
                <a:gd name="T20" fmla="*/ 1 w 230"/>
                <a:gd name="T21" fmla="*/ 5 h 175"/>
                <a:gd name="T22" fmla="*/ 0 w 230"/>
                <a:gd name="T23" fmla="*/ 8 h 175"/>
                <a:gd name="T24" fmla="*/ 0 w 230"/>
                <a:gd name="T25" fmla="*/ 12 h 175"/>
                <a:gd name="T26" fmla="*/ 1 w 230"/>
                <a:gd name="T27" fmla="*/ 15 h 175"/>
                <a:gd name="T28" fmla="*/ 3 w 230"/>
                <a:gd name="T29" fmla="*/ 17 h 175"/>
                <a:gd name="T30" fmla="*/ 6 w 230"/>
                <a:gd name="T31" fmla="*/ 18 h 175"/>
                <a:gd name="T32" fmla="*/ 8 w 230"/>
                <a:gd name="T33" fmla="*/ 15 h 175"/>
                <a:gd name="T34" fmla="*/ 6 w 230"/>
                <a:gd name="T35" fmla="*/ 15 h 175"/>
                <a:gd name="T36" fmla="*/ 5 w 230"/>
                <a:gd name="T37" fmla="*/ 14 h 175"/>
                <a:gd name="T38" fmla="*/ 4 w 230"/>
                <a:gd name="T39" fmla="*/ 12 h 175"/>
                <a:gd name="T40" fmla="*/ 3 w 230"/>
                <a:gd name="T41" fmla="*/ 10 h 175"/>
                <a:gd name="T42" fmla="*/ 4 w 230"/>
                <a:gd name="T43" fmla="*/ 8 h 175"/>
                <a:gd name="T44" fmla="*/ 4 w 230"/>
                <a:gd name="T45" fmla="*/ 7 h 175"/>
                <a:gd name="T46" fmla="*/ 5 w 230"/>
                <a:gd name="T47" fmla="*/ 6 h 175"/>
                <a:gd name="T48" fmla="*/ 7 w 230"/>
                <a:gd name="T49" fmla="*/ 6 h 175"/>
                <a:gd name="T50" fmla="*/ 9 w 230"/>
                <a:gd name="T51" fmla="*/ 6 h 175"/>
                <a:gd name="T52" fmla="*/ 10 w 230"/>
                <a:gd name="T53" fmla="*/ 7 h 175"/>
                <a:gd name="T54" fmla="*/ 10 w 230"/>
                <a:gd name="T55" fmla="*/ 8 h 175"/>
                <a:gd name="T56" fmla="*/ 11 w 230"/>
                <a:gd name="T57" fmla="*/ 11 h 175"/>
                <a:gd name="T58" fmla="*/ 12 w 230"/>
                <a:gd name="T59" fmla="*/ 15 h 175"/>
                <a:gd name="T60" fmla="*/ 13 w 230"/>
                <a:gd name="T61" fmla="*/ 17 h 175"/>
                <a:gd name="T62" fmla="*/ 15 w 230"/>
                <a:gd name="T63" fmla="*/ 19 h 175"/>
                <a:gd name="T64" fmla="*/ 19 w 230"/>
                <a:gd name="T65" fmla="*/ 19 h 175"/>
                <a:gd name="T66" fmla="*/ 22 w 230"/>
                <a:gd name="T67" fmla="*/ 19 h 175"/>
                <a:gd name="T68" fmla="*/ 24 w 230"/>
                <a:gd name="T69" fmla="*/ 18 h 175"/>
                <a:gd name="T70" fmla="*/ 25 w 230"/>
                <a:gd name="T71" fmla="*/ 16 h 175"/>
                <a:gd name="T72" fmla="*/ 26 w 230"/>
                <a:gd name="T73" fmla="*/ 13 h 175"/>
                <a:gd name="T74" fmla="*/ 25 w 230"/>
                <a:gd name="T75" fmla="*/ 9 h 175"/>
                <a:gd name="T76" fmla="*/ 22 w 230"/>
                <a:gd name="T77" fmla="*/ 5 h 175"/>
                <a:gd name="T78" fmla="*/ 18 w 230"/>
                <a:gd name="T79" fmla="*/ 6 h 175"/>
                <a:gd name="T80" fmla="*/ 20 w 230"/>
                <a:gd name="T81" fmla="*/ 7 h 175"/>
                <a:gd name="T82" fmla="*/ 22 w 230"/>
                <a:gd name="T83" fmla="*/ 9 h 175"/>
                <a:gd name="T84" fmla="*/ 22 w 230"/>
                <a:gd name="T85" fmla="*/ 11 h 175"/>
                <a:gd name="T86" fmla="*/ 22 w 230"/>
                <a:gd name="T87" fmla="*/ 13 h 175"/>
                <a:gd name="T88" fmla="*/ 22 w 230"/>
                <a:gd name="T89" fmla="*/ 14 h 175"/>
                <a:gd name="T90" fmla="*/ 20 w 230"/>
                <a:gd name="T91" fmla="*/ 15 h 175"/>
                <a:gd name="T92" fmla="*/ 19 w 230"/>
                <a:gd name="T93" fmla="*/ 16 h 175"/>
                <a:gd name="T94" fmla="*/ 17 w 230"/>
                <a:gd name="T95" fmla="*/ 16 h 175"/>
                <a:gd name="T96" fmla="*/ 16 w 230"/>
                <a:gd name="T97" fmla="*/ 15 h 175"/>
                <a:gd name="T98" fmla="*/ 15 w 230"/>
                <a:gd name="T99" fmla="*/ 14 h 175"/>
                <a:gd name="T100" fmla="*/ 14 w 230"/>
                <a:gd name="T101" fmla="*/ 13 h 175"/>
                <a:gd name="T102" fmla="*/ 14 w 230"/>
                <a:gd name="T103" fmla="*/ 10 h 175"/>
                <a:gd name="T104" fmla="*/ 13 w 230"/>
                <a:gd name="T105" fmla="*/ 7 h 1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175"/>
                <a:gd name="T161" fmla="*/ 230 w 230"/>
                <a:gd name="T162" fmla="*/ 175 h 1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175">
                  <a:moveTo>
                    <a:pt x="196" y="49"/>
                  </a:moveTo>
                  <a:lnTo>
                    <a:pt x="197" y="49"/>
                  </a:lnTo>
                  <a:lnTo>
                    <a:pt x="200" y="49"/>
                  </a:lnTo>
                  <a:lnTo>
                    <a:pt x="205" y="49"/>
                  </a:lnTo>
                  <a:lnTo>
                    <a:pt x="208" y="48"/>
                  </a:lnTo>
                  <a:lnTo>
                    <a:pt x="210" y="48"/>
                  </a:lnTo>
                  <a:lnTo>
                    <a:pt x="213" y="47"/>
                  </a:lnTo>
                  <a:lnTo>
                    <a:pt x="215" y="45"/>
                  </a:lnTo>
                  <a:lnTo>
                    <a:pt x="219" y="44"/>
                  </a:lnTo>
                  <a:lnTo>
                    <a:pt x="220" y="42"/>
                  </a:lnTo>
                  <a:lnTo>
                    <a:pt x="222" y="40"/>
                  </a:lnTo>
                  <a:lnTo>
                    <a:pt x="224" y="37"/>
                  </a:lnTo>
                  <a:lnTo>
                    <a:pt x="225" y="35"/>
                  </a:lnTo>
                  <a:lnTo>
                    <a:pt x="226" y="32"/>
                  </a:lnTo>
                  <a:lnTo>
                    <a:pt x="227" y="29"/>
                  </a:lnTo>
                  <a:lnTo>
                    <a:pt x="227" y="26"/>
                  </a:lnTo>
                  <a:lnTo>
                    <a:pt x="228" y="22"/>
                  </a:lnTo>
                  <a:lnTo>
                    <a:pt x="228" y="18"/>
                  </a:lnTo>
                  <a:lnTo>
                    <a:pt x="228" y="14"/>
                  </a:lnTo>
                  <a:lnTo>
                    <a:pt x="227" y="9"/>
                  </a:lnTo>
                  <a:lnTo>
                    <a:pt x="226" y="4"/>
                  </a:lnTo>
                  <a:lnTo>
                    <a:pt x="225" y="0"/>
                  </a:lnTo>
                  <a:lnTo>
                    <a:pt x="197" y="0"/>
                  </a:lnTo>
                  <a:lnTo>
                    <a:pt x="198" y="4"/>
                  </a:lnTo>
                  <a:lnTo>
                    <a:pt x="198" y="7"/>
                  </a:lnTo>
                  <a:lnTo>
                    <a:pt x="198" y="12"/>
                  </a:lnTo>
                  <a:lnTo>
                    <a:pt x="197" y="15"/>
                  </a:lnTo>
                  <a:lnTo>
                    <a:pt x="195" y="17"/>
                  </a:lnTo>
                  <a:lnTo>
                    <a:pt x="193" y="18"/>
                  </a:lnTo>
                  <a:lnTo>
                    <a:pt x="189" y="19"/>
                  </a:lnTo>
                  <a:lnTo>
                    <a:pt x="186" y="20"/>
                  </a:lnTo>
                  <a:lnTo>
                    <a:pt x="182" y="20"/>
                  </a:lnTo>
                  <a:lnTo>
                    <a:pt x="176" y="20"/>
                  </a:lnTo>
                  <a:lnTo>
                    <a:pt x="64" y="20"/>
                  </a:lnTo>
                  <a:lnTo>
                    <a:pt x="57" y="20"/>
                  </a:lnTo>
                  <a:lnTo>
                    <a:pt x="49" y="21"/>
                  </a:lnTo>
                  <a:lnTo>
                    <a:pt x="43" y="22"/>
                  </a:lnTo>
                  <a:lnTo>
                    <a:pt x="36" y="24"/>
                  </a:lnTo>
                  <a:lnTo>
                    <a:pt x="30" y="27"/>
                  </a:lnTo>
                  <a:lnTo>
                    <a:pt x="24" y="30"/>
                  </a:lnTo>
                  <a:lnTo>
                    <a:pt x="20" y="33"/>
                  </a:lnTo>
                  <a:lnTo>
                    <a:pt x="16" y="37"/>
                  </a:lnTo>
                  <a:lnTo>
                    <a:pt x="12" y="43"/>
                  </a:lnTo>
                  <a:lnTo>
                    <a:pt x="8" y="48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5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1" y="109"/>
                  </a:lnTo>
                  <a:lnTo>
                    <a:pt x="2" y="117"/>
                  </a:lnTo>
                  <a:lnTo>
                    <a:pt x="4" y="123"/>
                  </a:lnTo>
                  <a:lnTo>
                    <a:pt x="7" y="130"/>
                  </a:lnTo>
                  <a:lnTo>
                    <a:pt x="10" y="136"/>
                  </a:lnTo>
                  <a:lnTo>
                    <a:pt x="14" y="142"/>
                  </a:lnTo>
                  <a:lnTo>
                    <a:pt x="18" y="147"/>
                  </a:lnTo>
                  <a:lnTo>
                    <a:pt x="22" y="151"/>
                  </a:lnTo>
                  <a:lnTo>
                    <a:pt x="28" y="156"/>
                  </a:lnTo>
                  <a:lnTo>
                    <a:pt x="33" y="159"/>
                  </a:lnTo>
                  <a:lnTo>
                    <a:pt x="40" y="161"/>
                  </a:lnTo>
                  <a:lnTo>
                    <a:pt x="46" y="163"/>
                  </a:lnTo>
                  <a:lnTo>
                    <a:pt x="52" y="165"/>
                  </a:lnTo>
                  <a:lnTo>
                    <a:pt x="60" y="166"/>
                  </a:lnTo>
                  <a:lnTo>
                    <a:pt x="68" y="166"/>
                  </a:lnTo>
                  <a:lnTo>
                    <a:pt x="70" y="166"/>
                  </a:lnTo>
                  <a:lnTo>
                    <a:pt x="70" y="137"/>
                  </a:lnTo>
                  <a:lnTo>
                    <a:pt x="65" y="137"/>
                  </a:lnTo>
                  <a:lnTo>
                    <a:pt x="61" y="136"/>
                  </a:lnTo>
                  <a:lnTo>
                    <a:pt x="57" y="136"/>
                  </a:lnTo>
                  <a:lnTo>
                    <a:pt x="52" y="134"/>
                  </a:lnTo>
                  <a:lnTo>
                    <a:pt x="49" y="133"/>
                  </a:lnTo>
                  <a:lnTo>
                    <a:pt x="46" y="131"/>
                  </a:lnTo>
                  <a:lnTo>
                    <a:pt x="44" y="129"/>
                  </a:lnTo>
                  <a:lnTo>
                    <a:pt x="41" y="127"/>
                  </a:lnTo>
                  <a:lnTo>
                    <a:pt x="38" y="123"/>
                  </a:lnTo>
                  <a:lnTo>
                    <a:pt x="36" y="120"/>
                  </a:lnTo>
                  <a:lnTo>
                    <a:pt x="35" y="117"/>
                  </a:lnTo>
                  <a:lnTo>
                    <a:pt x="33" y="113"/>
                  </a:lnTo>
                  <a:lnTo>
                    <a:pt x="32" y="108"/>
                  </a:lnTo>
                  <a:lnTo>
                    <a:pt x="32" y="104"/>
                  </a:lnTo>
                  <a:lnTo>
                    <a:pt x="31" y="100"/>
                  </a:lnTo>
                  <a:lnTo>
                    <a:pt x="31" y="94"/>
                  </a:lnTo>
                  <a:lnTo>
                    <a:pt x="31" y="89"/>
                  </a:lnTo>
                  <a:lnTo>
                    <a:pt x="31" y="85"/>
                  </a:lnTo>
                  <a:lnTo>
                    <a:pt x="32" y="79"/>
                  </a:lnTo>
                  <a:lnTo>
                    <a:pt x="33" y="76"/>
                  </a:lnTo>
                  <a:lnTo>
                    <a:pt x="34" y="72"/>
                  </a:lnTo>
                  <a:lnTo>
                    <a:pt x="35" y="69"/>
                  </a:lnTo>
                  <a:lnTo>
                    <a:pt x="37" y="65"/>
                  </a:lnTo>
                  <a:lnTo>
                    <a:pt x="38" y="62"/>
                  </a:lnTo>
                  <a:lnTo>
                    <a:pt x="42" y="60"/>
                  </a:lnTo>
                  <a:lnTo>
                    <a:pt x="44" y="58"/>
                  </a:lnTo>
                  <a:lnTo>
                    <a:pt x="46" y="57"/>
                  </a:lnTo>
                  <a:lnTo>
                    <a:pt x="49" y="55"/>
                  </a:lnTo>
                  <a:lnTo>
                    <a:pt x="52" y="54"/>
                  </a:lnTo>
                  <a:lnTo>
                    <a:pt x="56" y="54"/>
                  </a:lnTo>
                  <a:lnTo>
                    <a:pt x="60" y="52"/>
                  </a:lnTo>
                  <a:lnTo>
                    <a:pt x="64" y="52"/>
                  </a:lnTo>
                  <a:lnTo>
                    <a:pt x="70" y="52"/>
                  </a:lnTo>
                  <a:lnTo>
                    <a:pt x="74" y="52"/>
                  </a:lnTo>
                  <a:lnTo>
                    <a:pt x="77" y="52"/>
                  </a:lnTo>
                  <a:lnTo>
                    <a:pt x="81" y="54"/>
                  </a:lnTo>
                  <a:lnTo>
                    <a:pt x="84" y="55"/>
                  </a:lnTo>
                  <a:lnTo>
                    <a:pt x="86" y="56"/>
                  </a:lnTo>
                  <a:lnTo>
                    <a:pt x="88" y="58"/>
                  </a:lnTo>
                  <a:lnTo>
                    <a:pt x="89" y="60"/>
                  </a:lnTo>
                  <a:lnTo>
                    <a:pt x="90" y="62"/>
                  </a:lnTo>
                  <a:lnTo>
                    <a:pt x="91" y="65"/>
                  </a:lnTo>
                  <a:lnTo>
                    <a:pt x="92" y="70"/>
                  </a:lnTo>
                  <a:lnTo>
                    <a:pt x="93" y="75"/>
                  </a:lnTo>
                  <a:lnTo>
                    <a:pt x="95" y="80"/>
                  </a:lnTo>
                  <a:lnTo>
                    <a:pt x="95" y="87"/>
                  </a:lnTo>
                  <a:lnTo>
                    <a:pt x="96" y="94"/>
                  </a:lnTo>
                  <a:lnTo>
                    <a:pt x="97" y="103"/>
                  </a:lnTo>
                  <a:lnTo>
                    <a:pt x="98" y="112"/>
                  </a:lnTo>
                  <a:lnTo>
                    <a:pt x="100" y="120"/>
                  </a:lnTo>
                  <a:lnTo>
                    <a:pt x="102" y="128"/>
                  </a:lnTo>
                  <a:lnTo>
                    <a:pt x="104" y="135"/>
                  </a:lnTo>
                  <a:lnTo>
                    <a:pt x="106" y="142"/>
                  </a:lnTo>
                  <a:lnTo>
                    <a:pt x="110" y="147"/>
                  </a:lnTo>
                  <a:lnTo>
                    <a:pt x="113" y="153"/>
                  </a:lnTo>
                  <a:lnTo>
                    <a:pt x="116" y="158"/>
                  </a:lnTo>
                  <a:lnTo>
                    <a:pt x="120" y="161"/>
                  </a:lnTo>
                  <a:lnTo>
                    <a:pt x="126" y="165"/>
                  </a:lnTo>
                  <a:lnTo>
                    <a:pt x="131" y="169"/>
                  </a:lnTo>
                  <a:lnTo>
                    <a:pt x="137" y="171"/>
                  </a:lnTo>
                  <a:lnTo>
                    <a:pt x="143" y="173"/>
                  </a:lnTo>
                  <a:lnTo>
                    <a:pt x="151" y="174"/>
                  </a:lnTo>
                  <a:lnTo>
                    <a:pt x="158" y="175"/>
                  </a:lnTo>
                  <a:lnTo>
                    <a:pt x="167" y="175"/>
                  </a:lnTo>
                  <a:lnTo>
                    <a:pt x="174" y="175"/>
                  </a:lnTo>
                  <a:lnTo>
                    <a:pt x="181" y="174"/>
                  </a:lnTo>
                  <a:lnTo>
                    <a:pt x="187" y="173"/>
                  </a:lnTo>
                  <a:lnTo>
                    <a:pt x="194" y="171"/>
                  </a:lnTo>
                  <a:lnTo>
                    <a:pt x="199" y="169"/>
                  </a:lnTo>
                  <a:lnTo>
                    <a:pt x="205" y="166"/>
                  </a:lnTo>
                  <a:lnTo>
                    <a:pt x="209" y="163"/>
                  </a:lnTo>
                  <a:lnTo>
                    <a:pt x="213" y="160"/>
                  </a:lnTo>
                  <a:lnTo>
                    <a:pt x="217" y="156"/>
                  </a:lnTo>
                  <a:lnTo>
                    <a:pt x="221" y="151"/>
                  </a:lnTo>
                  <a:lnTo>
                    <a:pt x="224" y="146"/>
                  </a:lnTo>
                  <a:lnTo>
                    <a:pt x="226" y="141"/>
                  </a:lnTo>
                  <a:lnTo>
                    <a:pt x="228" y="135"/>
                  </a:lnTo>
                  <a:lnTo>
                    <a:pt x="229" y="129"/>
                  </a:lnTo>
                  <a:lnTo>
                    <a:pt x="230" y="122"/>
                  </a:lnTo>
                  <a:lnTo>
                    <a:pt x="230" y="116"/>
                  </a:lnTo>
                  <a:lnTo>
                    <a:pt x="230" y="106"/>
                  </a:lnTo>
                  <a:lnTo>
                    <a:pt x="228" y="98"/>
                  </a:lnTo>
                  <a:lnTo>
                    <a:pt x="226" y="89"/>
                  </a:lnTo>
                  <a:lnTo>
                    <a:pt x="222" y="80"/>
                  </a:lnTo>
                  <a:lnTo>
                    <a:pt x="216" y="73"/>
                  </a:lnTo>
                  <a:lnTo>
                    <a:pt x="211" y="64"/>
                  </a:lnTo>
                  <a:lnTo>
                    <a:pt x="203" y="57"/>
                  </a:lnTo>
                  <a:lnTo>
                    <a:pt x="196" y="49"/>
                  </a:lnTo>
                  <a:close/>
                  <a:moveTo>
                    <a:pt x="147" y="54"/>
                  </a:moveTo>
                  <a:lnTo>
                    <a:pt x="154" y="54"/>
                  </a:lnTo>
                  <a:lnTo>
                    <a:pt x="159" y="55"/>
                  </a:lnTo>
                  <a:lnTo>
                    <a:pt x="164" y="56"/>
                  </a:lnTo>
                  <a:lnTo>
                    <a:pt x="169" y="58"/>
                  </a:lnTo>
                  <a:lnTo>
                    <a:pt x="173" y="60"/>
                  </a:lnTo>
                  <a:lnTo>
                    <a:pt x="178" y="63"/>
                  </a:lnTo>
                  <a:lnTo>
                    <a:pt x="182" y="66"/>
                  </a:lnTo>
                  <a:lnTo>
                    <a:pt x="185" y="70"/>
                  </a:lnTo>
                  <a:lnTo>
                    <a:pt x="188" y="74"/>
                  </a:lnTo>
                  <a:lnTo>
                    <a:pt x="190" y="78"/>
                  </a:lnTo>
                  <a:lnTo>
                    <a:pt x="194" y="83"/>
                  </a:lnTo>
                  <a:lnTo>
                    <a:pt x="196" y="88"/>
                  </a:lnTo>
                  <a:lnTo>
                    <a:pt x="197" y="92"/>
                  </a:lnTo>
                  <a:lnTo>
                    <a:pt x="198" y="98"/>
                  </a:lnTo>
                  <a:lnTo>
                    <a:pt x="199" y="104"/>
                  </a:lnTo>
                  <a:lnTo>
                    <a:pt x="199" y="109"/>
                  </a:lnTo>
                  <a:lnTo>
                    <a:pt x="199" y="114"/>
                  </a:lnTo>
                  <a:lnTo>
                    <a:pt x="199" y="117"/>
                  </a:lnTo>
                  <a:lnTo>
                    <a:pt x="198" y="120"/>
                  </a:lnTo>
                  <a:lnTo>
                    <a:pt x="197" y="123"/>
                  </a:lnTo>
                  <a:lnTo>
                    <a:pt x="196" y="127"/>
                  </a:lnTo>
                  <a:lnTo>
                    <a:pt x="194" y="129"/>
                  </a:lnTo>
                  <a:lnTo>
                    <a:pt x="193" y="131"/>
                  </a:lnTo>
                  <a:lnTo>
                    <a:pt x="190" y="133"/>
                  </a:lnTo>
                  <a:lnTo>
                    <a:pt x="188" y="135"/>
                  </a:lnTo>
                  <a:lnTo>
                    <a:pt x="185" y="137"/>
                  </a:lnTo>
                  <a:lnTo>
                    <a:pt x="182" y="139"/>
                  </a:lnTo>
                  <a:lnTo>
                    <a:pt x="180" y="140"/>
                  </a:lnTo>
                  <a:lnTo>
                    <a:pt x="175" y="141"/>
                  </a:lnTo>
                  <a:lnTo>
                    <a:pt x="172" y="142"/>
                  </a:lnTo>
                  <a:lnTo>
                    <a:pt x="168" y="142"/>
                  </a:lnTo>
                  <a:lnTo>
                    <a:pt x="164" y="142"/>
                  </a:lnTo>
                  <a:lnTo>
                    <a:pt x="159" y="142"/>
                  </a:lnTo>
                  <a:lnTo>
                    <a:pt x="156" y="142"/>
                  </a:lnTo>
                  <a:lnTo>
                    <a:pt x="153" y="141"/>
                  </a:lnTo>
                  <a:lnTo>
                    <a:pt x="150" y="140"/>
                  </a:lnTo>
                  <a:lnTo>
                    <a:pt x="146" y="139"/>
                  </a:lnTo>
                  <a:lnTo>
                    <a:pt x="144" y="137"/>
                  </a:lnTo>
                  <a:lnTo>
                    <a:pt x="141" y="136"/>
                  </a:lnTo>
                  <a:lnTo>
                    <a:pt x="139" y="134"/>
                  </a:lnTo>
                  <a:lnTo>
                    <a:pt x="138" y="132"/>
                  </a:lnTo>
                  <a:lnTo>
                    <a:pt x="136" y="130"/>
                  </a:lnTo>
                  <a:lnTo>
                    <a:pt x="133" y="128"/>
                  </a:lnTo>
                  <a:lnTo>
                    <a:pt x="132" y="125"/>
                  </a:lnTo>
                  <a:lnTo>
                    <a:pt x="131" y="121"/>
                  </a:lnTo>
                  <a:lnTo>
                    <a:pt x="130" y="118"/>
                  </a:lnTo>
                  <a:lnTo>
                    <a:pt x="129" y="115"/>
                  </a:lnTo>
                  <a:lnTo>
                    <a:pt x="128" y="111"/>
                  </a:lnTo>
                  <a:lnTo>
                    <a:pt x="127" y="103"/>
                  </a:lnTo>
                  <a:lnTo>
                    <a:pt x="126" y="95"/>
                  </a:lnTo>
                  <a:lnTo>
                    <a:pt x="125" y="88"/>
                  </a:lnTo>
                  <a:lnTo>
                    <a:pt x="123" y="80"/>
                  </a:lnTo>
                  <a:lnTo>
                    <a:pt x="121" y="74"/>
                  </a:lnTo>
                  <a:lnTo>
                    <a:pt x="119" y="66"/>
                  </a:lnTo>
                  <a:lnTo>
                    <a:pt x="117" y="60"/>
                  </a:lnTo>
                  <a:lnTo>
                    <a:pt x="114" y="54"/>
                  </a:lnTo>
                  <a:lnTo>
                    <a:pt x="147" y="54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0" name="Freeform 1165"/>
            <p:cNvSpPr>
              <a:spLocks/>
            </p:cNvSpPr>
            <p:nvPr/>
          </p:nvSpPr>
          <p:spPr bwMode="auto">
            <a:xfrm>
              <a:off x="472" y="1958"/>
              <a:ext cx="97" cy="28"/>
            </a:xfrm>
            <a:custGeom>
              <a:avLst/>
              <a:gdLst>
                <a:gd name="T0" fmla="*/ 3 w 290"/>
                <a:gd name="T1" fmla="*/ 6 h 84"/>
                <a:gd name="T2" fmla="*/ 29 w 290"/>
                <a:gd name="T3" fmla="*/ 6 h 84"/>
                <a:gd name="T4" fmla="*/ 29 w 290"/>
                <a:gd name="T5" fmla="*/ 9 h 84"/>
                <a:gd name="T6" fmla="*/ 32 w 290"/>
                <a:gd name="T7" fmla="*/ 9 h 84"/>
                <a:gd name="T8" fmla="*/ 32 w 290"/>
                <a:gd name="T9" fmla="*/ 0 h 84"/>
                <a:gd name="T10" fmla="*/ 29 w 290"/>
                <a:gd name="T11" fmla="*/ 0 h 84"/>
                <a:gd name="T12" fmla="*/ 29 w 290"/>
                <a:gd name="T13" fmla="*/ 4 h 84"/>
                <a:gd name="T14" fmla="*/ 0 w 290"/>
                <a:gd name="T15" fmla="*/ 4 h 84"/>
                <a:gd name="T16" fmla="*/ 0 w 290"/>
                <a:gd name="T17" fmla="*/ 9 h 84"/>
                <a:gd name="T18" fmla="*/ 3 w 290"/>
                <a:gd name="T19" fmla="*/ 9 h 84"/>
                <a:gd name="T20" fmla="*/ 3 w 290"/>
                <a:gd name="T21" fmla="*/ 6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84"/>
                <a:gd name="T35" fmla="*/ 290 w 29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84">
                  <a:moveTo>
                    <a:pt x="30" y="50"/>
                  </a:moveTo>
                  <a:lnTo>
                    <a:pt x="260" y="50"/>
                  </a:lnTo>
                  <a:lnTo>
                    <a:pt x="260" y="84"/>
                  </a:lnTo>
                  <a:lnTo>
                    <a:pt x="290" y="84"/>
                  </a:lnTo>
                  <a:lnTo>
                    <a:pt x="290" y="0"/>
                  </a:lnTo>
                  <a:lnTo>
                    <a:pt x="260" y="0"/>
                  </a:lnTo>
                  <a:lnTo>
                    <a:pt x="260" y="34"/>
                  </a:lnTo>
                  <a:lnTo>
                    <a:pt x="0" y="34"/>
                  </a:lnTo>
                  <a:lnTo>
                    <a:pt x="0" y="77"/>
                  </a:lnTo>
                  <a:lnTo>
                    <a:pt x="30" y="77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1" name="Freeform 1166"/>
            <p:cNvSpPr>
              <a:spLocks/>
            </p:cNvSpPr>
            <p:nvPr/>
          </p:nvSpPr>
          <p:spPr bwMode="auto">
            <a:xfrm>
              <a:off x="473" y="1925"/>
              <a:ext cx="122" cy="17"/>
            </a:xfrm>
            <a:custGeom>
              <a:avLst/>
              <a:gdLst>
                <a:gd name="T0" fmla="*/ 39 w 365"/>
                <a:gd name="T1" fmla="*/ 4 h 51"/>
                <a:gd name="T2" fmla="*/ 37 w 365"/>
                <a:gd name="T3" fmla="*/ 3 h 51"/>
                <a:gd name="T4" fmla="*/ 35 w 365"/>
                <a:gd name="T5" fmla="*/ 2 h 51"/>
                <a:gd name="T6" fmla="*/ 32 w 365"/>
                <a:gd name="T7" fmla="*/ 1 h 51"/>
                <a:gd name="T8" fmla="*/ 30 w 365"/>
                <a:gd name="T9" fmla="*/ 1 h 51"/>
                <a:gd name="T10" fmla="*/ 27 w 365"/>
                <a:gd name="T11" fmla="*/ 0 h 51"/>
                <a:gd name="T12" fmla="*/ 24 w 365"/>
                <a:gd name="T13" fmla="*/ 0 h 51"/>
                <a:gd name="T14" fmla="*/ 22 w 365"/>
                <a:gd name="T15" fmla="*/ 0 h 51"/>
                <a:gd name="T16" fmla="*/ 19 w 365"/>
                <a:gd name="T17" fmla="*/ 0 h 51"/>
                <a:gd name="T18" fmla="*/ 16 w 365"/>
                <a:gd name="T19" fmla="*/ 0 h 51"/>
                <a:gd name="T20" fmla="*/ 14 w 365"/>
                <a:gd name="T21" fmla="*/ 0 h 51"/>
                <a:gd name="T22" fmla="*/ 11 w 365"/>
                <a:gd name="T23" fmla="*/ 1 h 51"/>
                <a:gd name="T24" fmla="*/ 9 w 365"/>
                <a:gd name="T25" fmla="*/ 1 h 51"/>
                <a:gd name="T26" fmla="*/ 6 w 365"/>
                <a:gd name="T27" fmla="*/ 2 h 51"/>
                <a:gd name="T28" fmla="*/ 4 w 365"/>
                <a:gd name="T29" fmla="*/ 3 h 51"/>
                <a:gd name="T30" fmla="*/ 1 w 365"/>
                <a:gd name="T31" fmla="*/ 4 h 51"/>
                <a:gd name="T32" fmla="*/ 0 w 365"/>
                <a:gd name="T33" fmla="*/ 6 h 51"/>
                <a:gd name="T34" fmla="*/ 2 w 365"/>
                <a:gd name="T35" fmla="*/ 5 h 51"/>
                <a:gd name="T36" fmla="*/ 5 w 365"/>
                <a:gd name="T37" fmla="*/ 4 h 51"/>
                <a:gd name="T38" fmla="*/ 7 w 365"/>
                <a:gd name="T39" fmla="*/ 4 h 51"/>
                <a:gd name="T40" fmla="*/ 10 w 365"/>
                <a:gd name="T41" fmla="*/ 3 h 51"/>
                <a:gd name="T42" fmla="*/ 12 w 365"/>
                <a:gd name="T43" fmla="*/ 3 h 51"/>
                <a:gd name="T44" fmla="*/ 15 w 365"/>
                <a:gd name="T45" fmla="*/ 3 h 51"/>
                <a:gd name="T46" fmla="*/ 18 w 365"/>
                <a:gd name="T47" fmla="*/ 2 h 51"/>
                <a:gd name="T48" fmla="*/ 20 w 365"/>
                <a:gd name="T49" fmla="*/ 2 h 51"/>
                <a:gd name="T50" fmla="*/ 23 w 365"/>
                <a:gd name="T51" fmla="*/ 2 h 51"/>
                <a:gd name="T52" fmla="*/ 26 w 365"/>
                <a:gd name="T53" fmla="*/ 3 h 51"/>
                <a:gd name="T54" fmla="*/ 28 w 365"/>
                <a:gd name="T55" fmla="*/ 3 h 51"/>
                <a:gd name="T56" fmla="*/ 31 w 365"/>
                <a:gd name="T57" fmla="*/ 3 h 51"/>
                <a:gd name="T58" fmla="*/ 33 w 365"/>
                <a:gd name="T59" fmla="*/ 4 h 51"/>
                <a:gd name="T60" fmla="*/ 36 w 365"/>
                <a:gd name="T61" fmla="*/ 4 h 51"/>
                <a:gd name="T62" fmla="*/ 38 w 365"/>
                <a:gd name="T63" fmla="*/ 5 h 51"/>
                <a:gd name="T64" fmla="*/ 41 w 365"/>
                <a:gd name="T65" fmla="*/ 6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5"/>
                <a:gd name="T100" fmla="*/ 0 h 51"/>
                <a:gd name="T101" fmla="*/ 365 w 365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5" h="51">
                  <a:moveTo>
                    <a:pt x="365" y="37"/>
                  </a:moveTo>
                  <a:lnTo>
                    <a:pt x="354" y="32"/>
                  </a:lnTo>
                  <a:lnTo>
                    <a:pt x="343" y="28"/>
                  </a:lnTo>
                  <a:lnTo>
                    <a:pt x="331" y="24"/>
                  </a:lnTo>
                  <a:lnTo>
                    <a:pt x="320" y="21"/>
                  </a:lnTo>
                  <a:lnTo>
                    <a:pt x="310" y="17"/>
                  </a:lnTo>
                  <a:lnTo>
                    <a:pt x="299" y="14"/>
                  </a:lnTo>
                  <a:lnTo>
                    <a:pt x="287" y="12"/>
                  </a:lnTo>
                  <a:lnTo>
                    <a:pt x="276" y="9"/>
                  </a:lnTo>
                  <a:lnTo>
                    <a:pt x="265" y="7"/>
                  </a:lnTo>
                  <a:lnTo>
                    <a:pt x="253" y="6"/>
                  </a:lnTo>
                  <a:lnTo>
                    <a:pt x="242" y="3"/>
                  </a:lnTo>
                  <a:lnTo>
                    <a:pt x="231" y="2"/>
                  </a:lnTo>
                  <a:lnTo>
                    <a:pt x="219" y="1"/>
                  </a:lnTo>
                  <a:lnTo>
                    <a:pt x="207" y="1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70" y="0"/>
                  </a:lnTo>
                  <a:lnTo>
                    <a:pt x="158" y="1"/>
                  </a:lnTo>
                  <a:lnTo>
                    <a:pt x="146" y="1"/>
                  </a:lnTo>
                  <a:lnTo>
                    <a:pt x="134" y="2"/>
                  </a:lnTo>
                  <a:lnTo>
                    <a:pt x="122" y="3"/>
                  </a:lnTo>
                  <a:lnTo>
                    <a:pt x="111" y="6"/>
                  </a:lnTo>
                  <a:lnTo>
                    <a:pt x="99" y="7"/>
                  </a:lnTo>
                  <a:lnTo>
                    <a:pt x="89" y="9"/>
                  </a:lnTo>
                  <a:lnTo>
                    <a:pt x="78" y="12"/>
                  </a:lnTo>
                  <a:lnTo>
                    <a:pt x="66" y="14"/>
                  </a:lnTo>
                  <a:lnTo>
                    <a:pt x="55" y="17"/>
                  </a:lnTo>
                  <a:lnTo>
                    <a:pt x="44" y="21"/>
                  </a:lnTo>
                  <a:lnTo>
                    <a:pt x="34" y="24"/>
                  </a:lnTo>
                  <a:lnTo>
                    <a:pt x="22" y="28"/>
                  </a:lnTo>
                  <a:lnTo>
                    <a:pt x="11" y="32"/>
                  </a:lnTo>
                  <a:lnTo>
                    <a:pt x="0" y="37"/>
                  </a:lnTo>
                  <a:lnTo>
                    <a:pt x="0" y="51"/>
                  </a:lnTo>
                  <a:lnTo>
                    <a:pt x="11" y="47"/>
                  </a:lnTo>
                  <a:lnTo>
                    <a:pt x="21" y="44"/>
                  </a:lnTo>
                  <a:lnTo>
                    <a:pt x="31" y="41"/>
                  </a:lnTo>
                  <a:lnTo>
                    <a:pt x="42" y="38"/>
                  </a:lnTo>
                  <a:lnTo>
                    <a:pt x="54" y="36"/>
                  </a:lnTo>
                  <a:lnTo>
                    <a:pt x="65" y="33"/>
                  </a:lnTo>
                  <a:lnTo>
                    <a:pt x="77" y="31"/>
                  </a:lnTo>
                  <a:lnTo>
                    <a:pt x="87" y="29"/>
                  </a:lnTo>
                  <a:lnTo>
                    <a:pt x="99" y="27"/>
                  </a:lnTo>
                  <a:lnTo>
                    <a:pt x="111" y="26"/>
                  </a:lnTo>
                  <a:lnTo>
                    <a:pt x="123" y="25"/>
                  </a:lnTo>
                  <a:lnTo>
                    <a:pt x="135" y="24"/>
                  </a:lnTo>
                  <a:lnTo>
                    <a:pt x="147" y="23"/>
                  </a:lnTo>
                  <a:lnTo>
                    <a:pt x="159" y="22"/>
                  </a:lnTo>
                  <a:lnTo>
                    <a:pt x="170" y="22"/>
                  </a:lnTo>
                  <a:lnTo>
                    <a:pt x="182" y="22"/>
                  </a:lnTo>
                  <a:lnTo>
                    <a:pt x="194" y="22"/>
                  </a:lnTo>
                  <a:lnTo>
                    <a:pt x="206" y="22"/>
                  </a:lnTo>
                  <a:lnTo>
                    <a:pt x="218" y="23"/>
                  </a:lnTo>
                  <a:lnTo>
                    <a:pt x="230" y="24"/>
                  </a:lnTo>
                  <a:lnTo>
                    <a:pt x="242" y="25"/>
                  </a:lnTo>
                  <a:lnTo>
                    <a:pt x="253" y="26"/>
                  </a:lnTo>
                  <a:lnTo>
                    <a:pt x="265" y="27"/>
                  </a:lnTo>
                  <a:lnTo>
                    <a:pt x="277" y="29"/>
                  </a:lnTo>
                  <a:lnTo>
                    <a:pt x="288" y="31"/>
                  </a:lnTo>
                  <a:lnTo>
                    <a:pt x="300" y="33"/>
                  </a:lnTo>
                  <a:lnTo>
                    <a:pt x="311" y="36"/>
                  </a:lnTo>
                  <a:lnTo>
                    <a:pt x="322" y="38"/>
                  </a:lnTo>
                  <a:lnTo>
                    <a:pt x="333" y="41"/>
                  </a:lnTo>
                  <a:lnTo>
                    <a:pt x="344" y="44"/>
                  </a:lnTo>
                  <a:lnTo>
                    <a:pt x="354" y="47"/>
                  </a:lnTo>
                  <a:lnTo>
                    <a:pt x="365" y="51"/>
                  </a:lnTo>
                  <a:lnTo>
                    <a:pt x="365" y="37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2" name="Rectangle 1167"/>
            <p:cNvSpPr>
              <a:spLocks noChangeArrowheads="1"/>
            </p:cNvSpPr>
            <p:nvPr/>
          </p:nvSpPr>
          <p:spPr bwMode="auto">
            <a:xfrm>
              <a:off x="3450" y="3045"/>
              <a:ext cx="1526" cy="59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3" name="Rectangle 1168"/>
            <p:cNvSpPr>
              <a:spLocks noChangeArrowheads="1"/>
            </p:cNvSpPr>
            <p:nvPr/>
          </p:nvSpPr>
          <p:spPr bwMode="auto">
            <a:xfrm>
              <a:off x="3629" y="3065"/>
              <a:ext cx="1180" cy="17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700" b="1">
                  <a:solidFill>
                    <a:srgbClr val="000000"/>
                  </a:solidFill>
                </a:rPr>
                <a:t>165,5 kPa (24 psi)</a:t>
              </a:r>
              <a:endParaRPr lang="pt-BR"/>
            </a:p>
          </p:txBody>
        </p:sp>
        <p:sp>
          <p:nvSpPr>
            <p:cNvPr id="48274" name="Rectangle 1169"/>
            <p:cNvSpPr>
              <a:spLocks noChangeArrowheads="1"/>
            </p:cNvSpPr>
            <p:nvPr/>
          </p:nvSpPr>
          <p:spPr bwMode="auto">
            <a:xfrm>
              <a:off x="3629" y="3263"/>
              <a:ext cx="1063" cy="17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700" b="1">
                  <a:solidFill>
                    <a:srgbClr val="000000"/>
                  </a:solidFill>
                </a:rPr>
                <a:t>125 kPa (18 psi)</a:t>
              </a:r>
              <a:endParaRPr lang="pt-BR"/>
            </a:p>
          </p:txBody>
        </p:sp>
        <p:sp>
          <p:nvSpPr>
            <p:cNvPr id="48275" name="Rectangle 1170"/>
            <p:cNvSpPr>
              <a:spLocks noChangeArrowheads="1"/>
            </p:cNvSpPr>
            <p:nvPr/>
          </p:nvSpPr>
          <p:spPr bwMode="auto">
            <a:xfrm>
              <a:off x="3629" y="3461"/>
              <a:ext cx="984" cy="17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700" b="1">
                  <a:solidFill>
                    <a:srgbClr val="000000"/>
                  </a:solidFill>
                </a:rPr>
                <a:t>97 kPa (14 psi)</a:t>
              </a:r>
              <a:endParaRPr lang="pt-BR"/>
            </a:p>
          </p:txBody>
        </p:sp>
        <p:sp>
          <p:nvSpPr>
            <p:cNvPr id="48276" name="Freeform 1171"/>
            <p:cNvSpPr>
              <a:spLocks/>
            </p:cNvSpPr>
            <p:nvPr/>
          </p:nvSpPr>
          <p:spPr bwMode="auto">
            <a:xfrm>
              <a:off x="3490" y="3144"/>
              <a:ext cx="119" cy="1"/>
            </a:xfrm>
            <a:custGeom>
              <a:avLst/>
              <a:gdLst>
                <a:gd name="T0" fmla="*/ 0 w 358"/>
                <a:gd name="T1" fmla="*/ 0 h 1"/>
                <a:gd name="T2" fmla="*/ 20 w 358"/>
                <a:gd name="T3" fmla="*/ 0 h 1"/>
                <a:gd name="T4" fmla="*/ 40 w 358"/>
                <a:gd name="T5" fmla="*/ 0 h 1"/>
                <a:gd name="T6" fmla="*/ 0 60000 65536"/>
                <a:gd name="T7" fmla="*/ 0 60000 65536"/>
                <a:gd name="T8" fmla="*/ 0 60000 65536"/>
                <a:gd name="T9" fmla="*/ 0 w 358"/>
                <a:gd name="T10" fmla="*/ 0 h 1"/>
                <a:gd name="T11" fmla="*/ 358 w 35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8" h="1">
                  <a:moveTo>
                    <a:pt x="0" y="0"/>
                  </a:moveTo>
                  <a:lnTo>
                    <a:pt x="179" y="0"/>
                  </a:lnTo>
                  <a:lnTo>
                    <a:pt x="358" y="0"/>
                  </a:lnTo>
                </a:path>
              </a:pathLst>
            </a:custGeom>
            <a:noFill/>
            <a:ln w="1270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77" name="Freeform 1172"/>
            <p:cNvSpPr>
              <a:spLocks/>
            </p:cNvSpPr>
            <p:nvPr/>
          </p:nvSpPr>
          <p:spPr bwMode="auto">
            <a:xfrm>
              <a:off x="3546" y="3128"/>
              <a:ext cx="32" cy="32"/>
            </a:xfrm>
            <a:custGeom>
              <a:avLst/>
              <a:gdLst>
                <a:gd name="T0" fmla="*/ 0 w 97"/>
                <a:gd name="T1" fmla="*/ 6 h 97"/>
                <a:gd name="T2" fmla="*/ 0 w 97"/>
                <a:gd name="T3" fmla="*/ 7 h 97"/>
                <a:gd name="T4" fmla="*/ 1 w 97"/>
                <a:gd name="T5" fmla="*/ 8 h 97"/>
                <a:gd name="T6" fmla="*/ 1 w 97"/>
                <a:gd name="T7" fmla="*/ 9 h 97"/>
                <a:gd name="T8" fmla="*/ 2 w 97"/>
                <a:gd name="T9" fmla="*/ 10 h 97"/>
                <a:gd name="T10" fmla="*/ 3 w 97"/>
                <a:gd name="T11" fmla="*/ 10 h 97"/>
                <a:gd name="T12" fmla="*/ 4 w 97"/>
                <a:gd name="T13" fmla="*/ 10 h 97"/>
                <a:gd name="T14" fmla="*/ 5 w 97"/>
                <a:gd name="T15" fmla="*/ 11 h 97"/>
                <a:gd name="T16" fmla="*/ 6 w 97"/>
                <a:gd name="T17" fmla="*/ 11 h 97"/>
                <a:gd name="T18" fmla="*/ 7 w 97"/>
                <a:gd name="T19" fmla="*/ 10 h 97"/>
                <a:gd name="T20" fmla="*/ 8 w 97"/>
                <a:gd name="T21" fmla="*/ 10 h 97"/>
                <a:gd name="T22" fmla="*/ 9 w 97"/>
                <a:gd name="T23" fmla="*/ 10 h 97"/>
                <a:gd name="T24" fmla="*/ 9 w 97"/>
                <a:gd name="T25" fmla="*/ 9 h 97"/>
                <a:gd name="T26" fmla="*/ 10 w 97"/>
                <a:gd name="T27" fmla="*/ 8 h 97"/>
                <a:gd name="T28" fmla="*/ 10 w 97"/>
                <a:gd name="T29" fmla="*/ 7 h 97"/>
                <a:gd name="T30" fmla="*/ 11 w 97"/>
                <a:gd name="T31" fmla="*/ 6 h 97"/>
                <a:gd name="T32" fmla="*/ 11 w 97"/>
                <a:gd name="T33" fmla="*/ 5 h 97"/>
                <a:gd name="T34" fmla="*/ 10 w 97"/>
                <a:gd name="T35" fmla="*/ 4 h 97"/>
                <a:gd name="T36" fmla="*/ 10 w 97"/>
                <a:gd name="T37" fmla="*/ 3 h 97"/>
                <a:gd name="T38" fmla="*/ 9 w 97"/>
                <a:gd name="T39" fmla="*/ 2 h 97"/>
                <a:gd name="T40" fmla="*/ 9 w 97"/>
                <a:gd name="T41" fmla="*/ 1 h 97"/>
                <a:gd name="T42" fmla="*/ 8 w 97"/>
                <a:gd name="T43" fmla="*/ 1 h 97"/>
                <a:gd name="T44" fmla="*/ 7 w 97"/>
                <a:gd name="T45" fmla="*/ 0 h 97"/>
                <a:gd name="T46" fmla="*/ 6 w 97"/>
                <a:gd name="T47" fmla="*/ 0 h 97"/>
                <a:gd name="T48" fmla="*/ 5 w 97"/>
                <a:gd name="T49" fmla="*/ 0 h 97"/>
                <a:gd name="T50" fmla="*/ 4 w 97"/>
                <a:gd name="T51" fmla="*/ 0 h 97"/>
                <a:gd name="T52" fmla="*/ 3 w 97"/>
                <a:gd name="T53" fmla="*/ 1 h 97"/>
                <a:gd name="T54" fmla="*/ 2 w 97"/>
                <a:gd name="T55" fmla="*/ 1 h 97"/>
                <a:gd name="T56" fmla="*/ 1 w 97"/>
                <a:gd name="T57" fmla="*/ 2 h 97"/>
                <a:gd name="T58" fmla="*/ 1 w 97"/>
                <a:gd name="T59" fmla="*/ 3 h 97"/>
                <a:gd name="T60" fmla="*/ 0 w 97"/>
                <a:gd name="T61" fmla="*/ 4 h 97"/>
                <a:gd name="T62" fmla="*/ 0 w 97"/>
                <a:gd name="T63" fmla="*/ 5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"/>
                <a:gd name="T97" fmla="*/ 0 h 97"/>
                <a:gd name="T98" fmla="*/ 97 w 97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" h="97">
                  <a:moveTo>
                    <a:pt x="0" y="49"/>
                  </a:moveTo>
                  <a:lnTo>
                    <a:pt x="0" y="54"/>
                  </a:lnTo>
                  <a:lnTo>
                    <a:pt x="1" y="59"/>
                  </a:lnTo>
                  <a:lnTo>
                    <a:pt x="2" y="63"/>
                  </a:lnTo>
                  <a:lnTo>
                    <a:pt x="4" y="68"/>
                  </a:lnTo>
                  <a:lnTo>
                    <a:pt x="5" y="73"/>
                  </a:lnTo>
                  <a:lnTo>
                    <a:pt x="9" y="76"/>
                  </a:lnTo>
                  <a:lnTo>
                    <a:pt x="11" y="80"/>
                  </a:lnTo>
                  <a:lnTo>
                    <a:pt x="14" y="83"/>
                  </a:lnTo>
                  <a:lnTo>
                    <a:pt x="17" y="87"/>
                  </a:lnTo>
                  <a:lnTo>
                    <a:pt x="22" y="89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5" y="95"/>
                  </a:lnTo>
                  <a:lnTo>
                    <a:pt x="39" y="96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58" y="96"/>
                  </a:lnTo>
                  <a:lnTo>
                    <a:pt x="63" y="95"/>
                  </a:lnTo>
                  <a:lnTo>
                    <a:pt x="68" y="93"/>
                  </a:lnTo>
                  <a:lnTo>
                    <a:pt x="72" y="91"/>
                  </a:lnTo>
                  <a:lnTo>
                    <a:pt x="76" y="89"/>
                  </a:lnTo>
                  <a:lnTo>
                    <a:pt x="80" y="87"/>
                  </a:lnTo>
                  <a:lnTo>
                    <a:pt x="83" y="83"/>
                  </a:lnTo>
                  <a:lnTo>
                    <a:pt x="86" y="79"/>
                  </a:lnTo>
                  <a:lnTo>
                    <a:pt x="88" y="76"/>
                  </a:lnTo>
                  <a:lnTo>
                    <a:pt x="92" y="71"/>
                  </a:lnTo>
                  <a:lnTo>
                    <a:pt x="93" y="67"/>
                  </a:lnTo>
                  <a:lnTo>
                    <a:pt x="95" y="63"/>
                  </a:lnTo>
                  <a:lnTo>
                    <a:pt x="96" y="59"/>
                  </a:lnTo>
                  <a:lnTo>
                    <a:pt x="97" y="53"/>
                  </a:lnTo>
                  <a:lnTo>
                    <a:pt x="97" y="49"/>
                  </a:lnTo>
                  <a:lnTo>
                    <a:pt x="97" y="43"/>
                  </a:lnTo>
                  <a:lnTo>
                    <a:pt x="96" y="39"/>
                  </a:lnTo>
                  <a:lnTo>
                    <a:pt x="95" y="35"/>
                  </a:lnTo>
                  <a:lnTo>
                    <a:pt x="93" y="29"/>
                  </a:lnTo>
                  <a:lnTo>
                    <a:pt x="92" y="26"/>
                  </a:lnTo>
                  <a:lnTo>
                    <a:pt x="88" y="22"/>
                  </a:lnTo>
                  <a:lnTo>
                    <a:pt x="86" y="18"/>
                  </a:lnTo>
                  <a:lnTo>
                    <a:pt x="83" y="14"/>
                  </a:lnTo>
                  <a:lnTo>
                    <a:pt x="80" y="11"/>
                  </a:lnTo>
                  <a:lnTo>
                    <a:pt x="76" y="9"/>
                  </a:lnTo>
                  <a:lnTo>
                    <a:pt x="71" y="6"/>
                  </a:lnTo>
                  <a:lnTo>
                    <a:pt x="67" y="5"/>
                  </a:lnTo>
                  <a:lnTo>
                    <a:pt x="63" y="3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5" y="3"/>
                  </a:lnTo>
                  <a:lnTo>
                    <a:pt x="29" y="5"/>
                  </a:lnTo>
                  <a:lnTo>
                    <a:pt x="25" y="6"/>
                  </a:lnTo>
                  <a:lnTo>
                    <a:pt x="22" y="9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18"/>
                  </a:lnTo>
                  <a:lnTo>
                    <a:pt x="9" y="22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8" name="Freeform 1173"/>
            <p:cNvSpPr>
              <a:spLocks/>
            </p:cNvSpPr>
            <p:nvPr/>
          </p:nvSpPr>
          <p:spPr bwMode="auto">
            <a:xfrm>
              <a:off x="3490" y="3342"/>
              <a:ext cx="119" cy="1"/>
            </a:xfrm>
            <a:custGeom>
              <a:avLst/>
              <a:gdLst>
                <a:gd name="T0" fmla="*/ 0 w 358"/>
                <a:gd name="T1" fmla="*/ 0 h 1"/>
                <a:gd name="T2" fmla="*/ 20 w 358"/>
                <a:gd name="T3" fmla="*/ 0 h 1"/>
                <a:gd name="T4" fmla="*/ 40 w 358"/>
                <a:gd name="T5" fmla="*/ 0 h 1"/>
                <a:gd name="T6" fmla="*/ 0 60000 65536"/>
                <a:gd name="T7" fmla="*/ 0 60000 65536"/>
                <a:gd name="T8" fmla="*/ 0 60000 65536"/>
                <a:gd name="T9" fmla="*/ 0 w 358"/>
                <a:gd name="T10" fmla="*/ 0 h 1"/>
                <a:gd name="T11" fmla="*/ 358 w 35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8" h="1">
                  <a:moveTo>
                    <a:pt x="0" y="0"/>
                  </a:moveTo>
                  <a:lnTo>
                    <a:pt x="179" y="0"/>
                  </a:lnTo>
                  <a:lnTo>
                    <a:pt x="358" y="0"/>
                  </a:lnTo>
                </a:path>
              </a:pathLst>
            </a:custGeom>
            <a:noFill/>
            <a:ln w="1270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79" name="Freeform 1174"/>
            <p:cNvSpPr>
              <a:spLocks/>
            </p:cNvSpPr>
            <p:nvPr/>
          </p:nvSpPr>
          <p:spPr bwMode="auto">
            <a:xfrm>
              <a:off x="3517" y="3308"/>
              <a:ext cx="63" cy="68"/>
            </a:xfrm>
            <a:custGeom>
              <a:avLst/>
              <a:gdLst>
                <a:gd name="T0" fmla="*/ 9 w 187"/>
                <a:gd name="T1" fmla="*/ 0 h 202"/>
                <a:gd name="T2" fmla="*/ 9 w 187"/>
                <a:gd name="T3" fmla="*/ 10 h 202"/>
                <a:gd name="T4" fmla="*/ 0 w 187"/>
                <a:gd name="T5" fmla="*/ 10 h 202"/>
                <a:gd name="T6" fmla="*/ 0 w 187"/>
                <a:gd name="T7" fmla="*/ 13 h 202"/>
                <a:gd name="T8" fmla="*/ 9 w 187"/>
                <a:gd name="T9" fmla="*/ 13 h 202"/>
                <a:gd name="T10" fmla="*/ 9 w 187"/>
                <a:gd name="T11" fmla="*/ 23 h 202"/>
                <a:gd name="T12" fmla="*/ 12 w 187"/>
                <a:gd name="T13" fmla="*/ 23 h 202"/>
                <a:gd name="T14" fmla="*/ 12 w 187"/>
                <a:gd name="T15" fmla="*/ 13 h 202"/>
                <a:gd name="T16" fmla="*/ 21 w 187"/>
                <a:gd name="T17" fmla="*/ 13 h 202"/>
                <a:gd name="T18" fmla="*/ 21 w 187"/>
                <a:gd name="T19" fmla="*/ 10 h 202"/>
                <a:gd name="T20" fmla="*/ 12 w 187"/>
                <a:gd name="T21" fmla="*/ 10 h 202"/>
                <a:gd name="T22" fmla="*/ 12 w 187"/>
                <a:gd name="T23" fmla="*/ 0 h 202"/>
                <a:gd name="T24" fmla="*/ 9 w 187"/>
                <a:gd name="T25" fmla="*/ 0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7"/>
                <a:gd name="T40" fmla="*/ 0 h 202"/>
                <a:gd name="T41" fmla="*/ 187 w 187"/>
                <a:gd name="T42" fmla="*/ 202 h 2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7" h="202">
                  <a:moveTo>
                    <a:pt x="80" y="0"/>
                  </a:moveTo>
                  <a:lnTo>
                    <a:pt x="80" y="87"/>
                  </a:lnTo>
                  <a:lnTo>
                    <a:pt x="0" y="87"/>
                  </a:lnTo>
                  <a:lnTo>
                    <a:pt x="0" y="115"/>
                  </a:lnTo>
                  <a:lnTo>
                    <a:pt x="80" y="115"/>
                  </a:lnTo>
                  <a:lnTo>
                    <a:pt x="80" y="202"/>
                  </a:lnTo>
                  <a:lnTo>
                    <a:pt x="108" y="202"/>
                  </a:lnTo>
                  <a:lnTo>
                    <a:pt x="108" y="115"/>
                  </a:lnTo>
                  <a:lnTo>
                    <a:pt x="187" y="115"/>
                  </a:lnTo>
                  <a:lnTo>
                    <a:pt x="187" y="87"/>
                  </a:lnTo>
                  <a:lnTo>
                    <a:pt x="108" y="87"/>
                  </a:lnTo>
                  <a:lnTo>
                    <a:pt x="108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0" name="Freeform 1175"/>
            <p:cNvSpPr>
              <a:spLocks/>
            </p:cNvSpPr>
            <p:nvPr/>
          </p:nvSpPr>
          <p:spPr bwMode="auto">
            <a:xfrm>
              <a:off x="3490" y="3540"/>
              <a:ext cx="119" cy="1"/>
            </a:xfrm>
            <a:custGeom>
              <a:avLst/>
              <a:gdLst>
                <a:gd name="T0" fmla="*/ 0 w 358"/>
                <a:gd name="T1" fmla="*/ 0 h 1"/>
                <a:gd name="T2" fmla="*/ 20 w 358"/>
                <a:gd name="T3" fmla="*/ 0 h 1"/>
                <a:gd name="T4" fmla="*/ 40 w 358"/>
                <a:gd name="T5" fmla="*/ 0 h 1"/>
                <a:gd name="T6" fmla="*/ 0 60000 65536"/>
                <a:gd name="T7" fmla="*/ 0 60000 65536"/>
                <a:gd name="T8" fmla="*/ 0 60000 65536"/>
                <a:gd name="T9" fmla="*/ 0 w 358"/>
                <a:gd name="T10" fmla="*/ 0 h 1"/>
                <a:gd name="T11" fmla="*/ 358 w 35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8" h="1">
                  <a:moveTo>
                    <a:pt x="0" y="0"/>
                  </a:moveTo>
                  <a:lnTo>
                    <a:pt x="179" y="0"/>
                  </a:lnTo>
                  <a:lnTo>
                    <a:pt x="358" y="0"/>
                  </a:lnTo>
                </a:path>
              </a:pathLst>
            </a:custGeom>
            <a:noFill/>
            <a:ln w="1270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81" name="Freeform 1176"/>
            <p:cNvSpPr>
              <a:spLocks/>
            </p:cNvSpPr>
            <p:nvPr/>
          </p:nvSpPr>
          <p:spPr bwMode="auto">
            <a:xfrm>
              <a:off x="3509" y="3501"/>
              <a:ext cx="80" cy="77"/>
            </a:xfrm>
            <a:custGeom>
              <a:avLst/>
              <a:gdLst>
                <a:gd name="T0" fmla="*/ 10 w 240"/>
                <a:gd name="T1" fmla="*/ 14 h 231"/>
                <a:gd name="T2" fmla="*/ 3 w 240"/>
                <a:gd name="T3" fmla="*/ 22 h 231"/>
                <a:gd name="T4" fmla="*/ 8 w 240"/>
                <a:gd name="T5" fmla="*/ 25 h 231"/>
                <a:gd name="T6" fmla="*/ 13 w 240"/>
                <a:gd name="T7" fmla="*/ 17 h 231"/>
                <a:gd name="T8" fmla="*/ 19 w 240"/>
                <a:gd name="T9" fmla="*/ 26 h 231"/>
                <a:gd name="T10" fmla="*/ 24 w 240"/>
                <a:gd name="T11" fmla="*/ 22 h 231"/>
                <a:gd name="T12" fmla="*/ 17 w 240"/>
                <a:gd name="T13" fmla="*/ 14 h 231"/>
                <a:gd name="T14" fmla="*/ 27 w 240"/>
                <a:gd name="T15" fmla="*/ 12 h 231"/>
                <a:gd name="T16" fmla="*/ 25 w 240"/>
                <a:gd name="T17" fmla="*/ 7 h 231"/>
                <a:gd name="T18" fmla="*/ 16 w 240"/>
                <a:gd name="T19" fmla="*/ 10 h 231"/>
                <a:gd name="T20" fmla="*/ 16 w 240"/>
                <a:gd name="T21" fmla="*/ 0 h 231"/>
                <a:gd name="T22" fmla="*/ 11 w 240"/>
                <a:gd name="T23" fmla="*/ 0 h 231"/>
                <a:gd name="T24" fmla="*/ 11 w 240"/>
                <a:gd name="T25" fmla="*/ 10 h 231"/>
                <a:gd name="T26" fmla="*/ 2 w 240"/>
                <a:gd name="T27" fmla="*/ 7 h 231"/>
                <a:gd name="T28" fmla="*/ 0 w 240"/>
                <a:gd name="T29" fmla="*/ 12 h 231"/>
                <a:gd name="T30" fmla="*/ 10 w 240"/>
                <a:gd name="T31" fmla="*/ 14 h 2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231"/>
                <a:gd name="T50" fmla="*/ 240 w 240"/>
                <a:gd name="T51" fmla="*/ 231 h 2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231">
                  <a:moveTo>
                    <a:pt x="87" y="128"/>
                  </a:moveTo>
                  <a:lnTo>
                    <a:pt x="27" y="201"/>
                  </a:lnTo>
                  <a:lnTo>
                    <a:pt x="68" y="229"/>
                  </a:lnTo>
                  <a:lnTo>
                    <a:pt x="120" y="152"/>
                  </a:lnTo>
                  <a:lnTo>
                    <a:pt x="173" y="231"/>
                  </a:lnTo>
                  <a:lnTo>
                    <a:pt x="214" y="201"/>
                  </a:lnTo>
                  <a:lnTo>
                    <a:pt x="152" y="128"/>
                  </a:lnTo>
                  <a:lnTo>
                    <a:pt x="240" y="106"/>
                  </a:lnTo>
                  <a:lnTo>
                    <a:pt x="224" y="59"/>
                  </a:lnTo>
                  <a:lnTo>
                    <a:pt x="141" y="90"/>
                  </a:lnTo>
                  <a:lnTo>
                    <a:pt x="141" y="0"/>
                  </a:lnTo>
                  <a:lnTo>
                    <a:pt x="99" y="0"/>
                  </a:lnTo>
                  <a:lnTo>
                    <a:pt x="99" y="90"/>
                  </a:lnTo>
                  <a:lnTo>
                    <a:pt x="16" y="59"/>
                  </a:lnTo>
                  <a:lnTo>
                    <a:pt x="0" y="106"/>
                  </a:lnTo>
                  <a:lnTo>
                    <a:pt x="87" y="128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31" name="Text Box 1177"/>
          <p:cNvSpPr txBox="1">
            <a:spLocks noChangeArrowheads="1"/>
          </p:cNvSpPr>
          <p:nvPr/>
        </p:nvSpPr>
        <p:spPr bwMode="auto">
          <a:xfrm>
            <a:off x="2032000" y="990600"/>
            <a:ext cx="6989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b="1" u="sng">
                <a:solidFill>
                  <a:schemeClr val="accent2"/>
                </a:solidFill>
              </a:rPr>
              <a:t>COEFICIENTE DE TRAÇÃO</a:t>
            </a:r>
            <a:endParaRPr lang="pt-BR" sz="2400" b="1" u="sng">
              <a:solidFill>
                <a:schemeClr val="accent2"/>
              </a:solidFill>
              <a:sym typeface="Wingdings" pitchFamily="2" charset="2"/>
            </a:endParaRPr>
          </a:p>
          <a:p>
            <a:pPr algn="ctr" eaLnBrk="1" hangingPunct="1"/>
            <a:r>
              <a:rPr lang="pt-BR" sz="2400" b="1">
                <a:solidFill>
                  <a:schemeClr val="accent2"/>
                </a:solidFill>
                <a:sym typeface="Wingdings" pitchFamily="2" charset="2"/>
              </a:rPr>
              <a:t>FORÇA DE TRAÇÃO PELO PESO NO RODADO</a:t>
            </a:r>
            <a:endParaRPr lang="pt-BR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844675"/>
            <a:ext cx="72009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1403648" y="1196752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 u="sng" dirty="0">
                <a:solidFill>
                  <a:schemeClr val="accent2"/>
                </a:solidFill>
              </a:rPr>
              <a:t>EFICIÊNCIA TRATIVA</a:t>
            </a:r>
            <a:r>
              <a:rPr lang="pt-BR" sz="2400" b="1" dirty="0">
                <a:solidFill>
                  <a:schemeClr val="accent2"/>
                </a:solidFill>
              </a:rPr>
              <a:t>: </a:t>
            </a:r>
            <a:r>
              <a:rPr lang="pt-BR" sz="2300" b="1" dirty="0" smtClean="0">
                <a:solidFill>
                  <a:schemeClr val="accent2"/>
                </a:solidFill>
              </a:rPr>
              <a:t>Tratores TDA </a:t>
            </a:r>
            <a:r>
              <a:rPr lang="pt-BR" sz="2300" b="1" dirty="0">
                <a:solidFill>
                  <a:schemeClr val="accent2"/>
                </a:solidFill>
              </a:rPr>
              <a:t>e</a:t>
            </a:r>
            <a:r>
              <a:rPr lang="pt-BR" sz="2300" b="1" dirty="0" smtClean="0">
                <a:solidFill>
                  <a:schemeClr val="accent2"/>
                </a:solidFill>
              </a:rPr>
              <a:t> 4x4</a:t>
            </a:r>
            <a:endParaRPr lang="pt-BR" sz="2300" b="1" dirty="0">
              <a:solidFill>
                <a:schemeClr val="accent2"/>
              </a:solidFill>
              <a:sym typeface="Wingdings" pitchFamily="2" charset="2"/>
            </a:endParaRPr>
          </a:p>
        </p:txBody>
      </p:sp>
      <p:sp>
        <p:nvSpPr>
          <p:cNvPr id="49156" name="Line 6"/>
          <p:cNvSpPr>
            <a:spLocks noChangeShapeType="1"/>
          </p:cNvSpPr>
          <p:nvPr/>
        </p:nvSpPr>
        <p:spPr bwMode="auto">
          <a:xfrm flipV="1">
            <a:off x="3632200" y="3027363"/>
            <a:ext cx="0" cy="3384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57" name="Line 7"/>
          <p:cNvSpPr>
            <a:spLocks noChangeShapeType="1"/>
          </p:cNvSpPr>
          <p:nvPr/>
        </p:nvSpPr>
        <p:spPr bwMode="auto">
          <a:xfrm flipV="1">
            <a:off x="4424363" y="3027363"/>
            <a:ext cx="0" cy="3384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990600"/>
            <a:ext cx="641826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pt-BR" sz="4000" dirty="0" smtClean="0">
                <a:solidFill>
                  <a:schemeClr val="tx1"/>
                </a:solidFill>
              </a:rPr>
              <a:t>Exercício:</a:t>
            </a:r>
            <a:br>
              <a:rPr lang="pt-BR" sz="4000" dirty="0" smtClean="0">
                <a:solidFill>
                  <a:schemeClr val="tx1"/>
                </a:solidFill>
              </a:rPr>
            </a:br>
            <a:r>
              <a:rPr lang="pt-BR" sz="4000" dirty="0" smtClean="0">
                <a:solidFill>
                  <a:schemeClr val="tx1"/>
                </a:solidFill>
              </a:rPr>
              <a:t>Calcular força de tração, </a:t>
            </a:r>
            <a:r>
              <a:rPr lang="pt-BR" sz="4000" dirty="0" err="1" smtClean="0">
                <a:solidFill>
                  <a:schemeClr val="tx1"/>
                </a:solidFill>
              </a:rPr>
              <a:t>Ft</a:t>
            </a:r>
            <a:endParaRPr lang="pt-BR" sz="4000" dirty="0" smtClean="0">
              <a:solidFill>
                <a:schemeClr val="tx1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237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dirty="0" smtClean="0"/>
              <a:t>V=5,57 km.h</a:t>
            </a:r>
            <a:r>
              <a:rPr lang="pt-BR" baseline="30000" dirty="0" smtClean="0"/>
              <a:t>-1</a:t>
            </a:r>
            <a:r>
              <a:rPr lang="pt-BR" dirty="0" smtClean="0"/>
              <a:t>;</a:t>
            </a:r>
          </a:p>
          <a:p>
            <a:pPr eaLnBrk="1" hangingPunct="1"/>
            <a:r>
              <a:rPr lang="pt-BR" dirty="0" smtClean="0"/>
              <a:t>diesel d=0,75 kg.L</a:t>
            </a:r>
            <a:r>
              <a:rPr lang="pt-BR" baseline="30000" dirty="0" smtClean="0"/>
              <a:t>-1</a:t>
            </a:r>
            <a:r>
              <a:rPr lang="pt-BR" dirty="0" smtClean="0"/>
              <a:t>;</a:t>
            </a:r>
          </a:p>
          <a:p>
            <a:pPr eaLnBrk="1" hangingPunct="1"/>
            <a:r>
              <a:rPr lang="pt-BR" dirty="0" smtClean="0"/>
              <a:t>Rendimento de tração, </a:t>
            </a:r>
            <a:r>
              <a:rPr lang="pt-BR" dirty="0" err="1" smtClean="0"/>
              <a:t>n</a:t>
            </a:r>
            <a:r>
              <a:rPr lang="pt-BR" baseline="-25000" dirty="0" err="1" smtClean="0"/>
              <a:t>t</a:t>
            </a:r>
            <a:r>
              <a:rPr lang="pt-BR" dirty="0" smtClean="0"/>
              <a:t> = 38,61%</a:t>
            </a:r>
          </a:p>
          <a:p>
            <a:pPr eaLnBrk="1" hangingPunct="1"/>
            <a:r>
              <a:rPr lang="pt-BR" dirty="0" err="1" smtClean="0"/>
              <a:t>P</a:t>
            </a:r>
            <a:r>
              <a:rPr lang="pt-BR" sz="2800" dirty="0" err="1" smtClean="0"/>
              <a:t>m</a:t>
            </a:r>
            <a:r>
              <a:rPr lang="pt-BR" dirty="0" smtClean="0"/>
              <a:t>= 100,98 kW; </a:t>
            </a:r>
            <a:r>
              <a:rPr lang="pt-BR" dirty="0" err="1" smtClean="0"/>
              <a:t>Pb</a:t>
            </a:r>
            <a:r>
              <a:rPr lang="pt-BR" dirty="0" smtClean="0"/>
              <a:t>=kW; </a:t>
            </a:r>
            <a:r>
              <a:rPr lang="pt-BR" dirty="0" err="1" smtClean="0"/>
              <a:t>Ft</a:t>
            </a:r>
            <a:r>
              <a:rPr lang="pt-BR" dirty="0" smtClean="0"/>
              <a:t>= </a:t>
            </a:r>
            <a:r>
              <a:rPr lang="pt-BR" dirty="0" err="1" smtClean="0"/>
              <a:t>kN</a:t>
            </a:r>
            <a:r>
              <a:rPr lang="pt-BR" smtClean="0"/>
              <a:t>; V=m.s</a:t>
            </a:r>
            <a:r>
              <a:rPr lang="pt-BR" baseline="30000" smtClean="0"/>
              <a:t>-1</a:t>
            </a:r>
            <a:endParaRPr lang="pt-BR" dirty="0" smtClean="0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09800" y="1143000"/>
            <a:ext cx="6191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4000" b="1" u="sng">
                <a:solidFill>
                  <a:schemeClr val="accent2"/>
                </a:solidFill>
              </a:rPr>
              <a:t>HISTÓRICO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76200" y="1905000"/>
            <a:ext cx="906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400" b="1" u="sng"/>
              <a:t>Espanha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76200" y="2514600"/>
            <a:ext cx="891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 b="1"/>
              <a:t>Estação de Mecanização Agrícola de Madri, Laboratório Oficial para ensaios de Homologação de tratores agrícolas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76200" y="38862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 b="1" u="sng"/>
              <a:t>Argentina </a:t>
            </a: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76200" y="4532313"/>
            <a:ext cx="89154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400" b="1"/>
              <a:t>Instituto de Engenharia Rural – INTA, Buenos 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609600" y="1828800"/>
            <a:ext cx="7924800" cy="4876800"/>
            <a:chOff x="240" y="1152"/>
            <a:chExt cx="4992" cy="3072"/>
          </a:xfrm>
        </p:grpSpPr>
        <p:pic>
          <p:nvPicPr>
            <p:cNvPr id="9220" name="Picture 2" descr="Digitalizar00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" r="2469" b="53247"/>
            <a:stretch>
              <a:fillRect/>
            </a:stretch>
          </p:blipFill>
          <p:spPr bwMode="auto">
            <a:xfrm>
              <a:off x="240" y="1152"/>
              <a:ext cx="2448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3" descr="Digitalizar00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" t="53247" r="3703" b="2597"/>
            <a:stretch>
              <a:fillRect/>
            </a:stretch>
          </p:blipFill>
          <p:spPr bwMode="auto">
            <a:xfrm>
              <a:off x="2688" y="1152"/>
              <a:ext cx="2544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4" descr="UD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664"/>
              <a:ext cx="2448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5" descr="Digitalizar00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640"/>
              <a:ext cx="254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2268538" y="990600"/>
            <a:ext cx="5688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4000" b="1" u="sng">
                <a:solidFill>
                  <a:schemeClr val="accent2"/>
                </a:solidFill>
              </a:rPr>
              <a:t>“ANTIGO” CENEA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124075" y="1125538"/>
            <a:ext cx="67691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40000"/>
              </a:lnSpc>
              <a:spcBef>
                <a:spcPct val="50000"/>
              </a:spcBef>
            </a:pPr>
            <a:r>
              <a:rPr lang="pt-BR" sz="3600" b="1"/>
              <a:t>O ensaio de tratores agrícolas é constituído de duas etapas: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755650" y="2997200"/>
            <a:ext cx="8569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romanUcPeriod"/>
            </a:pPr>
            <a:r>
              <a:rPr lang="pt-BR" sz="4400" b="1" u="sng">
                <a:solidFill>
                  <a:schemeClr val="accent2"/>
                </a:solidFill>
              </a:rPr>
              <a:t>Ensaios obrigatórios</a:t>
            </a:r>
          </a:p>
          <a:p>
            <a:pPr eaLnBrk="1" hangingPunct="1">
              <a:spcBef>
                <a:spcPct val="50000"/>
              </a:spcBef>
              <a:buFontTx/>
              <a:buAutoNum type="romanUcPeriod"/>
            </a:pPr>
            <a:r>
              <a:rPr lang="pt-BR" sz="4400" b="1" u="sng">
                <a:solidFill>
                  <a:schemeClr val="accent2"/>
                </a:solidFill>
              </a:rPr>
              <a:t>Ensaios facultativos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1206500"/>
            <a:ext cx="6985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0850" indent="-450850" eaLnBrk="1" hangingPunct="1">
              <a:buFontTx/>
              <a:buAutoNum type="romanUcPeriod"/>
            </a:pPr>
            <a:r>
              <a:rPr lang="pt-BR" sz="4800" b="1" smtClean="0">
                <a:solidFill>
                  <a:schemeClr val="accent2"/>
                </a:solidFill>
              </a:rPr>
              <a:t>Ensaios obrigatórios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3963"/>
            <a:ext cx="8229600" cy="345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AutoNum type="arabicParenR"/>
            </a:pPr>
            <a:r>
              <a:rPr lang="pt-BR" b="1" smtClean="0"/>
              <a:t>Dados ponderais e dimensionais do trator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pt-BR" b="1" smtClean="0"/>
              <a:t>Ensaios de desempenho na tomada de potência - TDP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pt-BR" b="1" smtClean="0"/>
              <a:t>Ensaios na barra de tração em pista de concreto – Barra de tração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827088" y="2492375"/>
            <a:ext cx="75596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pt-BR" sz="3200" b="1"/>
              <a:t>Sistema hidráulico</a:t>
            </a:r>
          </a:p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pt-BR" sz="3200" b="1"/>
              <a:t>Freios</a:t>
            </a:r>
          </a:p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pt-BR" sz="3200" b="1"/>
              <a:t>Nível de ruído</a:t>
            </a:r>
          </a:p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pt-BR" sz="3200" b="1"/>
              <a:t>Motor do trator</a:t>
            </a:r>
          </a:p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pt-BR" sz="3200" b="1"/>
              <a:t>Ensaios de campo</a:t>
            </a:r>
          </a:p>
        </p:txBody>
      </p:sp>
      <p:sp>
        <p:nvSpPr>
          <p:cNvPr id="1229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1206500"/>
            <a:ext cx="6985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6575" indent="-536575" eaLnBrk="1" hangingPunct="1">
              <a:buFontTx/>
              <a:buAutoNum type="romanUcPeriod" startAt="2"/>
            </a:pPr>
            <a:r>
              <a:rPr lang="pt-BR" sz="4800" b="1" smtClean="0">
                <a:solidFill>
                  <a:schemeClr val="accent2"/>
                </a:solidFill>
              </a:rPr>
              <a:t>Ensaios facultativos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A-CORPO-FINAL">
  <a:themeElements>
    <a:clrScheme name="FCA-CORPO-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CA-CORPO-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CA-CORPO-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A-CORPO-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A-CORPO-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A-CORPO-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A-CORPO-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A-CORPO-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A-CORPO-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A-CORPO-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A-CORPO-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A-CORPO-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A-CORPO-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A-CORPO-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CA-TITULO-FINAL">
  <a:themeElements>
    <a:clrScheme name="FCA-TITULO-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CA-TITULO-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CA-TITULO-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A-TITULO-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A-TITULO-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A-TITULO-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A-TITULO-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A-TITULO-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A-TITULO-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A-TITULO-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A-TITULO-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A-TITULO-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A-TITULO-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A-TITULO-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FCA-CORPO-FINAL</Template>
  <TotalTime>2323</TotalTime>
  <Words>1014</Words>
  <Application>Microsoft Office PowerPoint</Application>
  <PresentationFormat>Apresentação na tela (4:3)</PresentationFormat>
  <Paragraphs>277</Paragraphs>
  <Slides>46</Slides>
  <Notes>30</Notes>
  <HiddenSlides>0</HiddenSlides>
  <MMClips>2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46</vt:i4>
      </vt:variant>
    </vt:vector>
  </HeadingPairs>
  <TitlesOfParts>
    <vt:vector size="48" baseType="lpstr">
      <vt:lpstr>FCA-CORPO-FINAL</vt:lpstr>
      <vt:lpstr>FCA-TITULO-FINAL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Ensaios obrigatórios</vt:lpstr>
      <vt:lpstr>Ensaios facultativos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EXEMPLO: Distribuição do peso no eixo dianteiro e traseiro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Exercício: Calcular força de tração, Ft</vt:lpstr>
    </vt:vector>
  </TitlesOfParts>
  <Company>LDS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UNESP-FCA</dc:creator>
  <cp:lastModifiedBy>Carlos Alberto Alves Varella</cp:lastModifiedBy>
  <cp:revision>117</cp:revision>
  <dcterms:created xsi:type="dcterms:W3CDTF">2001-03-04T17:26:27Z</dcterms:created>
  <dcterms:modified xsi:type="dcterms:W3CDTF">2013-01-29T20:33:39Z</dcterms:modified>
</cp:coreProperties>
</file>